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660" r:id="rId1"/>
    <p:sldMasterId id="2147483667" r:id="rId2"/>
  </p:sldMasterIdLst>
  <p:sldIdLst>
    <p:sldId id="258" r:id="rId3"/>
    <p:sldId id="263" r:id="rId4"/>
    <p:sldId id="265" r:id="rId5"/>
    <p:sldId id="275" r:id="rId6"/>
    <p:sldId id="277" r:id="rId7"/>
    <p:sldId id="268" r:id="rId8"/>
    <p:sldId id="278" r:id="rId9"/>
    <p:sldId id="271" r:id="rId10"/>
    <p:sldId id="28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78C"/>
    <a:srgbClr val="99BEEF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128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9027"/>
            <a:ext cx="7886700" cy="9735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33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61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18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5589"/>
            <a:ext cx="7886700" cy="9878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763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1" y="22002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959" y="13763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9" y="22002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09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99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24914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491409"/>
            <a:ext cx="9144000" cy="2040834"/>
          </a:xfrm>
          <a:prstGeom prst="rect">
            <a:avLst/>
          </a:prstGeom>
          <a:solidFill>
            <a:srgbClr val="1547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743199"/>
            <a:ext cx="6858000" cy="766763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62540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Meeting, Venue - Date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8F06-DD92-482C-A270-584C9B24FCBB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75DF-3934-45B4-896A-016E67921350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09" y="5044386"/>
            <a:ext cx="1657436" cy="1126159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628650" y="4770438"/>
            <a:ext cx="3943350" cy="5636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Forename FAMILY NAME</a:t>
            </a:r>
            <a:endParaRPr lang="en-GB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628650" y="5369132"/>
            <a:ext cx="1227138" cy="874713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n-GB" dirty="0"/>
              <a:t>Own company logo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36" y="236006"/>
            <a:ext cx="5014127" cy="20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50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6586"/>
            <a:ext cx="6792567" cy="893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11965"/>
            <a:ext cx="7886700" cy="4864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5D6A8-5BF4-4034-86AD-726D6140DE0E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Meeting/Event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1860C-01DE-4564-9AEE-30F38CA4482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197" y="700788"/>
            <a:ext cx="767498" cy="521483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flipV="1">
            <a:off x="0" y="1151045"/>
            <a:ext cx="7968343" cy="8284"/>
          </a:xfrm>
          <a:prstGeom prst="line">
            <a:avLst/>
          </a:prstGeom>
          <a:ln w="66675">
            <a:gradFill flip="none" rotWithShape="1">
              <a:gsLst>
                <a:gs pos="0">
                  <a:srgbClr val="15478C"/>
                </a:gs>
                <a:gs pos="100000">
                  <a:srgbClr val="99BEE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104" y="126586"/>
            <a:ext cx="1615591" cy="4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7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C8F06-DD92-482C-A270-584C9B24FCBB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C75DF-3934-45B4-896A-016E679213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02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tr-TR" sz="2800" i="1" dirty="0"/>
              <a:t>R</a:t>
            </a:r>
            <a:r>
              <a:rPr lang="en-GB" sz="2800" i="1" dirty="0"/>
              <a:t>2.10 </a:t>
            </a:r>
            <a:r>
              <a:rPr lang="tr-TR" sz="2800" i="1" dirty="0"/>
              <a:t> Demiryolu hattının tipi ve trafiğine göre uygun maliyetli geçiş bölgelerinin dizaynı</a:t>
            </a:r>
            <a:endParaRPr lang="en-GB" sz="2800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err="1"/>
              <a:t>NeTIRail</a:t>
            </a:r>
            <a:r>
              <a:rPr lang="en-GB" dirty="0"/>
              <a:t>-INFRA </a:t>
            </a:r>
            <a:r>
              <a:rPr lang="tr-TR" dirty="0"/>
              <a:t>Bilgilendirme Toplantısı</a:t>
            </a:r>
            <a:r>
              <a:rPr lang="en-GB" dirty="0"/>
              <a:t>, </a:t>
            </a:r>
            <a:r>
              <a:rPr lang="tr-TR" dirty="0"/>
              <a:t>Ankara, Türkiye</a:t>
            </a:r>
            <a:endParaRPr lang="en-GB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78547D9-076A-4071-8B65-7CE32AC23C8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660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20" y="2552424"/>
            <a:ext cx="3311902" cy="241492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554" y="159027"/>
            <a:ext cx="7886700" cy="973550"/>
          </a:xfrm>
        </p:spPr>
        <p:txBody>
          <a:bodyPr>
            <a:normAutofit/>
          </a:bodyPr>
          <a:lstStyle/>
          <a:p>
            <a:r>
              <a:rPr lang="tr-TR" i="1" dirty="0"/>
              <a:t>İki farklı sonlu elemanlar modeli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622" y="2552423"/>
            <a:ext cx="5406437" cy="24149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6879" y="1338236"/>
            <a:ext cx="7293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Sonlu Eleman Modelleri (FM) ANSYS ve LS-DYNA yazılımları kullanılarak geliştirilmiştir.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9389" y="6011146"/>
            <a:ext cx="269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3D &amp; 2D </a:t>
            </a:r>
            <a:r>
              <a:rPr lang="tr-TR" dirty="0"/>
              <a:t>elemanlar modeli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21752" y="5990151"/>
            <a:ext cx="221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2D </a:t>
            </a:r>
            <a:r>
              <a:rPr lang="tr-TR" dirty="0"/>
              <a:t>elemanlar modeli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410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3plot_0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7292" y="1274735"/>
            <a:ext cx="5744705" cy="430852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139977"/>
            <a:ext cx="7886700" cy="973550"/>
          </a:xfrm>
        </p:spPr>
        <p:txBody>
          <a:bodyPr/>
          <a:lstStyle/>
          <a:p>
            <a:r>
              <a:rPr lang="tr-TR" i="1" dirty="0"/>
              <a:t>Kabuk- Işın (S</a:t>
            </a:r>
            <a:r>
              <a:rPr lang="en-GB" i="1" dirty="0"/>
              <a:t>hell – beam</a:t>
            </a:r>
            <a:r>
              <a:rPr lang="tr-TR" i="1" dirty="0"/>
              <a:t>)</a:t>
            </a:r>
            <a:r>
              <a:rPr lang="en-GB" i="1" dirty="0"/>
              <a:t> model</a:t>
            </a:r>
            <a:r>
              <a:rPr lang="tr-TR" i="1" dirty="0"/>
              <a:t>i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99731" y="5578012"/>
            <a:ext cx="8165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Model henüz gelişim aşamasında olup, gerçek ölçümler ile doğrulanmalı ve onaylanmalıdır.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4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159027"/>
            <a:ext cx="7886700" cy="973550"/>
          </a:xfrm>
        </p:spPr>
        <p:txBody>
          <a:bodyPr/>
          <a:lstStyle/>
          <a:p>
            <a:r>
              <a:rPr lang="tr-TR" i="1" dirty="0"/>
              <a:t>Gerçek ölçümler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87112" y="6063689"/>
            <a:ext cx="536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Paixao A. et al. Design and construction of backfills for railway track transition zones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12" y="2296252"/>
            <a:ext cx="7728238" cy="32735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6813" y="1802321"/>
            <a:ext cx="7293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Demiryolu hat geçiş bölgelerinde dolgu tasarımı ve yapıları</a:t>
            </a:r>
            <a:br>
              <a:rPr lang="en-GB" dirty="0"/>
            </a:b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6813" y="1432989"/>
            <a:ext cx="1283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/>
              <a:t>Doğrulama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43752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7" y="3880263"/>
            <a:ext cx="7772400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7" y="1493085"/>
            <a:ext cx="7240353" cy="2217170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628650" y="159027"/>
            <a:ext cx="7886700" cy="973550"/>
          </a:xfrm>
        </p:spPr>
        <p:txBody>
          <a:bodyPr>
            <a:normAutofit/>
          </a:bodyPr>
          <a:lstStyle/>
          <a:p>
            <a:r>
              <a:rPr lang="tr-TR" i="1" dirty="0"/>
              <a:t>Gerçek ölçümler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130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9729" y="1653166"/>
            <a:ext cx="692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Makalede içerisinde yer alan geçiş bölgesinin güncellenmiş modeli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729" y="2295437"/>
            <a:ext cx="6925793" cy="3747922"/>
          </a:xfrm>
          <a:prstGeom prst="rect">
            <a:avLst/>
          </a:prstGeom>
        </p:spPr>
      </p:pic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98822" y="164340"/>
            <a:ext cx="7886700" cy="973550"/>
          </a:xfrm>
        </p:spPr>
        <p:txBody>
          <a:bodyPr>
            <a:normAutofit/>
          </a:bodyPr>
          <a:lstStyle/>
          <a:p>
            <a:r>
              <a:rPr lang="tr-TR" i="1" dirty="0"/>
              <a:t>Ölçümlere dayalı modelleme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7290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98822" y="164340"/>
            <a:ext cx="7886700" cy="973550"/>
          </a:xfrm>
        </p:spPr>
        <p:txBody>
          <a:bodyPr>
            <a:normAutofit/>
          </a:bodyPr>
          <a:lstStyle/>
          <a:p>
            <a:r>
              <a:rPr lang="tr-TR" i="1" dirty="0"/>
              <a:t>Doğrulama</a:t>
            </a:r>
            <a:endParaRPr lang="en-GB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7933" y="226668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1" descr="new new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81" y="1420969"/>
            <a:ext cx="8328041" cy="41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94002" y="5621495"/>
            <a:ext cx="82121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altLang="en-US" b="1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Demiryolu hattında d</a:t>
            </a:r>
            <a:r>
              <a:rPr kumimoji="0" lang="tr-TR" altLang="en-US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üşey yer değiştirme köprü ayağından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(a) 14.7m (b) 41m</a:t>
            </a:r>
            <a:r>
              <a:rPr kumimoji="0" lang="tr-TR" altLang="en-US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uzakta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24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198822" y="164340"/>
            <a:ext cx="7886700" cy="973550"/>
          </a:xfrm>
        </p:spPr>
        <p:txBody>
          <a:bodyPr>
            <a:normAutofit/>
          </a:bodyPr>
          <a:lstStyle/>
          <a:p>
            <a:r>
              <a:rPr lang="tr-TR" i="1" dirty="0"/>
              <a:t>Geleneksel Geçiş Bölgesinin Etkisi</a:t>
            </a:r>
            <a:endParaRPr lang="en-GB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34850" y="9358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9" name="Picture 11" descr="new new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0" y="1418822"/>
            <a:ext cx="8386470" cy="419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75431" y="5831096"/>
            <a:ext cx="59012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Portekiz geçiş bölge dizaynın etkisi köprüden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(a) 14.7m and (b) 41m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51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198822" y="164340"/>
            <a:ext cx="7886700" cy="973550"/>
          </a:xfrm>
        </p:spPr>
        <p:txBody>
          <a:bodyPr>
            <a:normAutofit/>
          </a:bodyPr>
          <a:lstStyle/>
          <a:p>
            <a:r>
              <a:rPr lang="tr-TR" i="1" dirty="0"/>
              <a:t>Yeni Geçiş Bölgesinin Etkisi</a:t>
            </a:r>
            <a:endParaRPr lang="en-GB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34850" y="9358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073" name="Picture 1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22" y="1309160"/>
            <a:ext cx="8202496" cy="415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5" t="70291" r="9924" b="18268"/>
          <a:stretch>
            <a:fillRect/>
          </a:stretch>
        </p:blipFill>
        <p:spPr bwMode="auto">
          <a:xfrm>
            <a:off x="7878494" y="3387657"/>
            <a:ext cx="982231" cy="65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40912" y="9358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0912" y="13930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03538" y="5507289"/>
            <a:ext cx="839273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r-TR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Farklı travers ağırlıkları içeren hattın yer değiştirme zaman geçmişi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(a) Port</a:t>
            </a:r>
            <a:r>
              <a:rPr kumimoji="0" lang="tr-TR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ekiz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tr-TR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geçiş bölgesi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tr-TR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köprüden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14.7m (b) </a:t>
            </a:r>
            <a:r>
              <a:rPr lang="en-US" altLang="en-US" sz="1600" b="1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</a:t>
            </a:r>
            <a:r>
              <a:rPr lang="tr-TR" altLang="en-US" sz="1600" b="1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ekiz</a:t>
            </a:r>
            <a:r>
              <a:rPr lang="en-US" altLang="en-US" sz="1600" b="1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altLang="en-US" sz="1600" b="1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geçiş bölgesi</a:t>
            </a:r>
            <a:r>
              <a:rPr lang="en-US" altLang="en-US" sz="1600" b="1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altLang="en-US" sz="1600" b="1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köprüden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41m (c) </a:t>
            </a:r>
            <a:r>
              <a:rPr lang="tr-TR" altLang="en-US" sz="1600" b="1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Geçiş bölgesi ikinci çalışma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14.7m (d) </a:t>
            </a:r>
            <a:r>
              <a:rPr lang="tr-TR" altLang="en-US" sz="1600" b="1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Geçiş bölgesi ikinci çalışma, köprüden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41m (e) </a:t>
            </a:r>
            <a:r>
              <a:rPr lang="tr-TR" altLang="en-US" sz="1600" b="1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Geçiş bölgesi üçüncü çalışma,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altLang="en-US" sz="1600" b="1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köprüden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14.7m (f) </a:t>
            </a:r>
            <a:r>
              <a:rPr lang="tr-TR" altLang="en-US" sz="1600" b="1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Geçiş bölgesi üçüncü çalışma,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altLang="en-US" sz="1600" b="1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köprüden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41m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542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</TotalTime>
  <Words>214</Words>
  <Application>Microsoft Office PowerPoint</Application>
  <PresentationFormat>Ekran Gösterisi (4:3)</PresentationFormat>
  <Paragraphs>21</Paragraphs>
  <Slides>9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Custom Design</vt:lpstr>
      <vt:lpstr>R2.10  Demiryolu hattının tipi ve trafiğine göre uygun maliyetli geçiş bölgelerinin dizaynı</vt:lpstr>
      <vt:lpstr>İki farklı sonlu elemanlar modeli</vt:lpstr>
      <vt:lpstr>Kabuk- Işın (Shell – beam) modeli</vt:lpstr>
      <vt:lpstr>Gerçek ölçümler</vt:lpstr>
      <vt:lpstr>Gerçek ölçümler</vt:lpstr>
      <vt:lpstr>Ölçümlere dayalı modelleme</vt:lpstr>
      <vt:lpstr>Doğrulama</vt:lpstr>
      <vt:lpstr>Geleneksel Geçiş Bölgesinin Etkisi</vt:lpstr>
      <vt:lpstr>Yeni Geçiş Bölgesinin Etkisi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Paragreen</dc:creator>
  <cp:lastModifiedBy>User</cp:lastModifiedBy>
  <cp:revision>71</cp:revision>
  <dcterms:created xsi:type="dcterms:W3CDTF">2015-06-02T18:25:02Z</dcterms:created>
  <dcterms:modified xsi:type="dcterms:W3CDTF">2018-06-11T08:16:53Z</dcterms:modified>
</cp:coreProperties>
</file>