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8"/>
  </p:notesMasterIdLst>
  <p:handoutMasterIdLst>
    <p:handoutMasterId r:id="rId29"/>
  </p:handoutMasterIdLst>
  <p:sldIdLst>
    <p:sldId id="258" r:id="rId3"/>
    <p:sldId id="383" r:id="rId4"/>
    <p:sldId id="390" r:id="rId5"/>
    <p:sldId id="391" r:id="rId6"/>
    <p:sldId id="396" r:id="rId7"/>
    <p:sldId id="397" r:id="rId8"/>
    <p:sldId id="398" r:id="rId9"/>
    <p:sldId id="395" r:id="rId10"/>
    <p:sldId id="414" r:id="rId11"/>
    <p:sldId id="415" r:id="rId12"/>
    <p:sldId id="411" r:id="rId13"/>
    <p:sldId id="413" r:id="rId14"/>
    <p:sldId id="412" r:id="rId15"/>
    <p:sldId id="360" r:id="rId16"/>
    <p:sldId id="362" r:id="rId17"/>
    <p:sldId id="366" r:id="rId18"/>
    <p:sldId id="367" r:id="rId19"/>
    <p:sldId id="368" r:id="rId20"/>
    <p:sldId id="418" r:id="rId21"/>
    <p:sldId id="419" r:id="rId22"/>
    <p:sldId id="371" r:id="rId23"/>
    <p:sldId id="369" r:id="rId24"/>
    <p:sldId id="370" r:id="rId25"/>
    <p:sldId id="361" r:id="rId26"/>
    <p:sldId id="372" r:id="rId27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bel_k" initials="i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7"/>
    <a:srgbClr val="99BEEF"/>
    <a:srgbClr val="2F5597"/>
    <a:srgbClr val="93F937"/>
    <a:srgbClr val="154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5" autoAdjust="0"/>
    <p:restoredTop sz="67526" autoAdjust="0"/>
  </p:normalViewPr>
  <p:slideViewPr>
    <p:cSldViewPr snapToGrid="0">
      <p:cViewPr varScale="1">
        <p:scale>
          <a:sx n="52" d="100"/>
          <a:sy n="52" d="100"/>
        </p:scale>
        <p:origin x="14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6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1778E9-D05A-4932-A3A8-4CDE9C0D3042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7D22B03-64EB-4FAC-A2AB-B42A881FFF71}">
      <dgm:prSet phldrT="[Texte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Multi-</a:t>
          </a:r>
          <a:r>
            <a:rPr lang="tr-TR" dirty="0" err="1">
              <a:solidFill>
                <a:schemeClr val="tx1"/>
              </a:solidFill>
            </a:rPr>
            <a:t>disipliner</a:t>
          </a:r>
          <a:r>
            <a:rPr lang="tr-TR" dirty="0">
              <a:solidFill>
                <a:schemeClr val="tx1"/>
              </a:solidFill>
            </a:rPr>
            <a:t> ekibin kurulması</a:t>
          </a:r>
          <a:endParaRPr lang="fr-FR" dirty="0">
            <a:solidFill>
              <a:schemeClr val="tx1"/>
            </a:solidFill>
          </a:endParaRPr>
        </a:p>
      </dgm:t>
    </dgm:pt>
    <dgm:pt modelId="{39A50A28-613A-4388-9B29-B6B409F70DA2}" type="sibTrans" cxnId="{45A28F8A-A238-482C-AC37-2A16E9DA4098}">
      <dgm:prSet/>
      <dgm:spPr/>
      <dgm:t>
        <a:bodyPr/>
        <a:lstStyle/>
        <a:p>
          <a:endParaRPr lang="fr-FR"/>
        </a:p>
      </dgm:t>
    </dgm:pt>
    <dgm:pt modelId="{9BF6889D-538E-4381-B0C4-19FCF3326D55}" type="parTrans" cxnId="{45A28F8A-A238-482C-AC37-2A16E9DA4098}">
      <dgm:prSet/>
      <dgm:spPr/>
      <dgm:t>
        <a:bodyPr/>
        <a:lstStyle/>
        <a:p>
          <a:endParaRPr lang="fr-FR"/>
        </a:p>
      </dgm:t>
    </dgm:pt>
    <dgm:pt modelId="{5D2CBCF1-282F-42CE-A363-CA3029E1743A}">
      <dgm:prSet/>
      <dgm:spPr/>
      <dgm:t>
        <a:bodyPr/>
        <a:lstStyle/>
        <a:p>
          <a:r>
            <a:rPr lang="tr-TR" b="1" dirty="0"/>
            <a:t>Proje kapsamının belirlenmesi</a:t>
          </a:r>
          <a:endParaRPr lang="fr-FR" dirty="0"/>
        </a:p>
      </dgm:t>
    </dgm:pt>
    <dgm:pt modelId="{E8FA4FA8-A11D-4926-B151-B3F5B4B70958}" type="parTrans" cxnId="{94AF35F4-9C71-4B44-8A74-E4E9035295E3}">
      <dgm:prSet/>
      <dgm:spPr/>
      <dgm:t>
        <a:bodyPr/>
        <a:lstStyle/>
        <a:p>
          <a:endParaRPr lang="fr-FR"/>
        </a:p>
      </dgm:t>
    </dgm:pt>
    <dgm:pt modelId="{3527023C-C1C1-4887-A218-1AC43882D78A}" type="sibTrans" cxnId="{94AF35F4-9C71-4B44-8A74-E4E9035295E3}">
      <dgm:prSet/>
      <dgm:spPr/>
      <dgm:t>
        <a:bodyPr/>
        <a:lstStyle/>
        <a:p>
          <a:endParaRPr lang="fr-FR"/>
        </a:p>
      </dgm:t>
    </dgm:pt>
    <dgm:pt modelId="{08FF837A-5EFD-49C4-8581-B988F714AF52}">
      <dgm:prSet/>
      <dgm:spPr/>
      <dgm:t>
        <a:bodyPr/>
        <a:lstStyle/>
        <a:p>
          <a:r>
            <a:rPr lang="tr-TR" b="1" dirty="0"/>
            <a:t>Disiplinler arası çalışma</a:t>
          </a:r>
          <a:endParaRPr lang="fr-FR" dirty="0"/>
        </a:p>
      </dgm:t>
    </dgm:pt>
    <dgm:pt modelId="{7D18575D-31FD-4685-9CBF-4ED7368DA347}" type="parTrans" cxnId="{B9AE9490-0BFC-427D-97BF-2226570A1637}">
      <dgm:prSet/>
      <dgm:spPr/>
      <dgm:t>
        <a:bodyPr/>
        <a:lstStyle/>
        <a:p>
          <a:endParaRPr lang="fr-FR"/>
        </a:p>
      </dgm:t>
    </dgm:pt>
    <dgm:pt modelId="{67DD23BC-58D3-4BDD-947C-5932C9B0B4C7}" type="sibTrans" cxnId="{B9AE9490-0BFC-427D-97BF-2226570A1637}">
      <dgm:prSet/>
      <dgm:spPr/>
      <dgm:t>
        <a:bodyPr/>
        <a:lstStyle/>
        <a:p>
          <a:endParaRPr lang="fr-FR"/>
        </a:p>
      </dgm:t>
    </dgm:pt>
    <dgm:pt modelId="{EF41AC17-97D2-4AFF-B378-35D7A6D33690}">
      <dgm:prSet/>
      <dgm:spPr/>
      <dgm:t>
        <a:bodyPr/>
        <a:lstStyle/>
        <a:p>
          <a:r>
            <a:rPr lang="tr-TR" b="1" dirty="0"/>
            <a:t>Çözüm üretilmesi</a:t>
          </a:r>
          <a:endParaRPr lang="fr-FR" dirty="0"/>
        </a:p>
      </dgm:t>
    </dgm:pt>
    <dgm:pt modelId="{D664B44B-9234-4C8B-8F41-8CBA715B9B6D}" type="parTrans" cxnId="{FDE6DC8B-D20D-4FA2-999B-1667701AD4D2}">
      <dgm:prSet/>
      <dgm:spPr/>
      <dgm:t>
        <a:bodyPr/>
        <a:lstStyle/>
        <a:p>
          <a:endParaRPr lang="fr-FR"/>
        </a:p>
      </dgm:t>
    </dgm:pt>
    <dgm:pt modelId="{99174772-98F2-4A67-927E-05567374E31B}" type="sibTrans" cxnId="{FDE6DC8B-D20D-4FA2-999B-1667701AD4D2}">
      <dgm:prSet/>
      <dgm:spPr/>
      <dgm:t>
        <a:bodyPr/>
        <a:lstStyle/>
        <a:p>
          <a:endParaRPr lang="fr-FR"/>
        </a:p>
      </dgm:t>
    </dgm:pt>
    <dgm:pt modelId="{F8BBFE77-F91B-4441-A8A4-0FDCE2B87E5E}" type="pres">
      <dgm:prSet presAssocID="{141778E9-D05A-4932-A3A8-4CDE9C0D3042}" presName="Name0" presStyleCnt="0">
        <dgm:presLayoutVars>
          <dgm:dir/>
          <dgm:resizeHandles val="exact"/>
        </dgm:presLayoutVars>
      </dgm:prSet>
      <dgm:spPr/>
    </dgm:pt>
    <dgm:pt modelId="{CD3BDD50-7916-4CF9-B46C-4BC92F757FB7}" type="pres">
      <dgm:prSet presAssocID="{F7D22B03-64EB-4FAC-A2AB-B42A881FFF71}" presName="parTxOnly" presStyleLbl="node1" presStyleIdx="0" presStyleCnt="4">
        <dgm:presLayoutVars>
          <dgm:bulletEnabled val="1"/>
        </dgm:presLayoutVars>
      </dgm:prSet>
      <dgm:spPr/>
    </dgm:pt>
    <dgm:pt modelId="{D229D0B1-AD03-40FB-A137-08C7C29BE1A2}" type="pres">
      <dgm:prSet presAssocID="{39A50A28-613A-4388-9B29-B6B409F70DA2}" presName="parSpace" presStyleCnt="0"/>
      <dgm:spPr/>
    </dgm:pt>
    <dgm:pt modelId="{40909975-40EA-42A3-BF59-BE9189F8EEC2}" type="pres">
      <dgm:prSet presAssocID="{5D2CBCF1-282F-42CE-A363-CA3029E1743A}" presName="parTxOnly" presStyleLbl="node1" presStyleIdx="1" presStyleCnt="4">
        <dgm:presLayoutVars>
          <dgm:bulletEnabled val="1"/>
        </dgm:presLayoutVars>
      </dgm:prSet>
      <dgm:spPr/>
    </dgm:pt>
    <dgm:pt modelId="{A4C58B31-2E6B-4C11-AA6A-BD677111A0D8}" type="pres">
      <dgm:prSet presAssocID="{3527023C-C1C1-4887-A218-1AC43882D78A}" presName="parSpace" presStyleCnt="0"/>
      <dgm:spPr/>
    </dgm:pt>
    <dgm:pt modelId="{988386A9-67C9-425F-8CA8-53F14291A04D}" type="pres">
      <dgm:prSet presAssocID="{08FF837A-5EFD-49C4-8581-B988F714AF52}" presName="parTxOnly" presStyleLbl="node1" presStyleIdx="2" presStyleCnt="4">
        <dgm:presLayoutVars>
          <dgm:bulletEnabled val="1"/>
        </dgm:presLayoutVars>
      </dgm:prSet>
      <dgm:spPr/>
    </dgm:pt>
    <dgm:pt modelId="{53107729-99C3-4F88-B3BC-25E09BC2782B}" type="pres">
      <dgm:prSet presAssocID="{67DD23BC-58D3-4BDD-947C-5932C9B0B4C7}" presName="parSpace" presStyleCnt="0"/>
      <dgm:spPr/>
    </dgm:pt>
    <dgm:pt modelId="{8AC6B344-563C-4F77-87C9-1B1ED4402C3C}" type="pres">
      <dgm:prSet presAssocID="{EF41AC17-97D2-4AFF-B378-35D7A6D3369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49DDB824-E6E1-408F-9D3A-F4648E80C434}" type="presOf" srcId="{08FF837A-5EFD-49C4-8581-B988F714AF52}" destId="{988386A9-67C9-425F-8CA8-53F14291A04D}" srcOrd="0" destOrd="0" presId="urn:microsoft.com/office/officeart/2005/8/layout/hChevron3"/>
    <dgm:cxn modelId="{245A866C-1ED0-448A-8D25-C52C644CB3CD}" type="presOf" srcId="{5D2CBCF1-282F-42CE-A363-CA3029E1743A}" destId="{40909975-40EA-42A3-BF59-BE9189F8EEC2}" srcOrd="0" destOrd="0" presId="urn:microsoft.com/office/officeart/2005/8/layout/hChevron3"/>
    <dgm:cxn modelId="{45A28F8A-A238-482C-AC37-2A16E9DA4098}" srcId="{141778E9-D05A-4932-A3A8-4CDE9C0D3042}" destId="{F7D22B03-64EB-4FAC-A2AB-B42A881FFF71}" srcOrd="0" destOrd="0" parTransId="{9BF6889D-538E-4381-B0C4-19FCF3326D55}" sibTransId="{39A50A28-613A-4388-9B29-B6B409F70DA2}"/>
    <dgm:cxn modelId="{FDE6DC8B-D20D-4FA2-999B-1667701AD4D2}" srcId="{141778E9-D05A-4932-A3A8-4CDE9C0D3042}" destId="{EF41AC17-97D2-4AFF-B378-35D7A6D33690}" srcOrd="3" destOrd="0" parTransId="{D664B44B-9234-4C8B-8F41-8CBA715B9B6D}" sibTransId="{99174772-98F2-4A67-927E-05567374E31B}"/>
    <dgm:cxn modelId="{B9AE9490-0BFC-427D-97BF-2226570A1637}" srcId="{141778E9-D05A-4932-A3A8-4CDE9C0D3042}" destId="{08FF837A-5EFD-49C4-8581-B988F714AF52}" srcOrd="2" destOrd="0" parTransId="{7D18575D-31FD-4685-9CBF-4ED7368DA347}" sibTransId="{67DD23BC-58D3-4BDD-947C-5932C9B0B4C7}"/>
    <dgm:cxn modelId="{D27A4ECE-2B2B-426F-A385-C673522F66E2}" type="presOf" srcId="{EF41AC17-97D2-4AFF-B378-35D7A6D33690}" destId="{8AC6B344-563C-4F77-87C9-1B1ED4402C3C}" srcOrd="0" destOrd="0" presId="urn:microsoft.com/office/officeart/2005/8/layout/hChevron3"/>
    <dgm:cxn modelId="{3733A3D2-0ADD-49D5-8C99-6F3D2F802AB9}" type="presOf" srcId="{F7D22B03-64EB-4FAC-A2AB-B42A881FFF71}" destId="{CD3BDD50-7916-4CF9-B46C-4BC92F757FB7}" srcOrd="0" destOrd="0" presId="urn:microsoft.com/office/officeart/2005/8/layout/hChevron3"/>
    <dgm:cxn modelId="{A1B641E5-3525-4BBD-A60C-50BA3F017F4B}" type="presOf" srcId="{141778E9-D05A-4932-A3A8-4CDE9C0D3042}" destId="{F8BBFE77-F91B-4441-A8A4-0FDCE2B87E5E}" srcOrd="0" destOrd="0" presId="urn:microsoft.com/office/officeart/2005/8/layout/hChevron3"/>
    <dgm:cxn modelId="{94AF35F4-9C71-4B44-8A74-E4E9035295E3}" srcId="{141778E9-D05A-4932-A3A8-4CDE9C0D3042}" destId="{5D2CBCF1-282F-42CE-A363-CA3029E1743A}" srcOrd="1" destOrd="0" parTransId="{E8FA4FA8-A11D-4926-B151-B3F5B4B70958}" sibTransId="{3527023C-C1C1-4887-A218-1AC43882D78A}"/>
    <dgm:cxn modelId="{7CD76184-5730-48DC-BFF8-6BBF224237D7}" type="presParOf" srcId="{F8BBFE77-F91B-4441-A8A4-0FDCE2B87E5E}" destId="{CD3BDD50-7916-4CF9-B46C-4BC92F757FB7}" srcOrd="0" destOrd="0" presId="urn:microsoft.com/office/officeart/2005/8/layout/hChevron3"/>
    <dgm:cxn modelId="{93AF1FC7-5F94-45C0-852D-AE4AB6DC49D2}" type="presParOf" srcId="{F8BBFE77-F91B-4441-A8A4-0FDCE2B87E5E}" destId="{D229D0B1-AD03-40FB-A137-08C7C29BE1A2}" srcOrd="1" destOrd="0" presId="urn:microsoft.com/office/officeart/2005/8/layout/hChevron3"/>
    <dgm:cxn modelId="{71778D8B-1D3C-440C-9101-EECA7F4BCBDD}" type="presParOf" srcId="{F8BBFE77-F91B-4441-A8A4-0FDCE2B87E5E}" destId="{40909975-40EA-42A3-BF59-BE9189F8EEC2}" srcOrd="2" destOrd="0" presId="urn:microsoft.com/office/officeart/2005/8/layout/hChevron3"/>
    <dgm:cxn modelId="{0FFD3A36-8DA6-4D17-8B28-A2205EF81ED2}" type="presParOf" srcId="{F8BBFE77-F91B-4441-A8A4-0FDCE2B87E5E}" destId="{A4C58B31-2E6B-4C11-AA6A-BD677111A0D8}" srcOrd="3" destOrd="0" presId="urn:microsoft.com/office/officeart/2005/8/layout/hChevron3"/>
    <dgm:cxn modelId="{DB3CFC7B-57CA-497B-925C-9DA37FD937C4}" type="presParOf" srcId="{F8BBFE77-F91B-4441-A8A4-0FDCE2B87E5E}" destId="{988386A9-67C9-425F-8CA8-53F14291A04D}" srcOrd="4" destOrd="0" presId="urn:microsoft.com/office/officeart/2005/8/layout/hChevron3"/>
    <dgm:cxn modelId="{66327203-36E2-4748-8B89-8CAE5A7EBBA6}" type="presParOf" srcId="{F8BBFE77-F91B-4441-A8A4-0FDCE2B87E5E}" destId="{53107729-99C3-4F88-B3BC-25E09BC2782B}" srcOrd="5" destOrd="0" presId="urn:microsoft.com/office/officeart/2005/8/layout/hChevron3"/>
    <dgm:cxn modelId="{284912D9-F20C-4804-8389-6899035B480B}" type="presParOf" srcId="{F8BBFE77-F91B-4441-A8A4-0FDCE2B87E5E}" destId="{8AC6B344-563C-4F77-87C9-1B1ED4402C3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1778E9-D05A-4932-A3A8-4CDE9C0D3042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7D22B03-64EB-4FAC-A2AB-B42A881FFF71}">
      <dgm:prSet phldrT="[Texte]"/>
      <dgm:spPr/>
      <dgm:t>
        <a:bodyPr/>
        <a:lstStyle/>
        <a:p>
          <a:r>
            <a:rPr lang="tr-TR">
              <a:solidFill>
                <a:schemeClr val="tx1"/>
              </a:solidFill>
            </a:rPr>
            <a:t>Multi-disipliner</a:t>
          </a:r>
          <a:r>
            <a:rPr lang="tr-TR" dirty="0">
              <a:solidFill>
                <a:schemeClr val="tx1"/>
              </a:solidFill>
            </a:rPr>
            <a:t> ekibin kurulması</a:t>
          </a:r>
          <a:endParaRPr lang="fr-FR" dirty="0">
            <a:solidFill>
              <a:schemeClr val="tx1"/>
            </a:solidFill>
          </a:endParaRPr>
        </a:p>
      </dgm:t>
    </dgm:pt>
    <dgm:pt modelId="{39A50A28-613A-4388-9B29-B6B409F70DA2}" type="sibTrans" cxnId="{45A28F8A-A238-482C-AC37-2A16E9DA4098}">
      <dgm:prSet/>
      <dgm:spPr/>
      <dgm:t>
        <a:bodyPr/>
        <a:lstStyle/>
        <a:p>
          <a:endParaRPr lang="fr-FR"/>
        </a:p>
      </dgm:t>
    </dgm:pt>
    <dgm:pt modelId="{9BF6889D-538E-4381-B0C4-19FCF3326D55}" type="parTrans" cxnId="{45A28F8A-A238-482C-AC37-2A16E9DA4098}">
      <dgm:prSet/>
      <dgm:spPr/>
      <dgm:t>
        <a:bodyPr/>
        <a:lstStyle/>
        <a:p>
          <a:endParaRPr lang="fr-FR"/>
        </a:p>
      </dgm:t>
    </dgm:pt>
    <dgm:pt modelId="{5D2CBCF1-282F-42CE-A363-CA3029E1743A}">
      <dgm:prSet/>
      <dgm:spPr/>
      <dgm:t>
        <a:bodyPr/>
        <a:lstStyle/>
        <a:p>
          <a:r>
            <a:rPr lang="tr-TR" b="1" dirty="0"/>
            <a:t>Proje kapsamının belirlenmesi</a:t>
          </a:r>
          <a:endParaRPr lang="fr-FR" dirty="0"/>
        </a:p>
      </dgm:t>
    </dgm:pt>
    <dgm:pt modelId="{E8FA4FA8-A11D-4926-B151-B3F5B4B70958}" type="parTrans" cxnId="{94AF35F4-9C71-4B44-8A74-E4E9035295E3}">
      <dgm:prSet/>
      <dgm:spPr/>
      <dgm:t>
        <a:bodyPr/>
        <a:lstStyle/>
        <a:p>
          <a:endParaRPr lang="fr-FR"/>
        </a:p>
      </dgm:t>
    </dgm:pt>
    <dgm:pt modelId="{3527023C-C1C1-4887-A218-1AC43882D78A}" type="sibTrans" cxnId="{94AF35F4-9C71-4B44-8A74-E4E9035295E3}">
      <dgm:prSet/>
      <dgm:spPr/>
      <dgm:t>
        <a:bodyPr/>
        <a:lstStyle/>
        <a:p>
          <a:endParaRPr lang="fr-FR"/>
        </a:p>
      </dgm:t>
    </dgm:pt>
    <dgm:pt modelId="{08FF837A-5EFD-49C4-8581-B988F714AF52}">
      <dgm:prSet/>
      <dgm:spPr/>
      <dgm:t>
        <a:bodyPr/>
        <a:lstStyle/>
        <a:p>
          <a:r>
            <a:rPr lang="tr-TR" b="1" dirty="0"/>
            <a:t>Disiplinler arası çalışma</a:t>
          </a:r>
          <a:endParaRPr lang="fr-FR" dirty="0"/>
        </a:p>
      </dgm:t>
    </dgm:pt>
    <dgm:pt modelId="{7D18575D-31FD-4685-9CBF-4ED7368DA347}" type="parTrans" cxnId="{B9AE9490-0BFC-427D-97BF-2226570A1637}">
      <dgm:prSet/>
      <dgm:spPr/>
      <dgm:t>
        <a:bodyPr/>
        <a:lstStyle/>
        <a:p>
          <a:endParaRPr lang="fr-FR"/>
        </a:p>
      </dgm:t>
    </dgm:pt>
    <dgm:pt modelId="{67DD23BC-58D3-4BDD-947C-5932C9B0B4C7}" type="sibTrans" cxnId="{B9AE9490-0BFC-427D-97BF-2226570A1637}">
      <dgm:prSet/>
      <dgm:spPr/>
      <dgm:t>
        <a:bodyPr/>
        <a:lstStyle/>
        <a:p>
          <a:endParaRPr lang="fr-FR"/>
        </a:p>
      </dgm:t>
    </dgm:pt>
    <dgm:pt modelId="{EF41AC17-97D2-4AFF-B378-35D7A6D33690}">
      <dgm:prSet/>
      <dgm:spPr/>
      <dgm:t>
        <a:bodyPr/>
        <a:lstStyle/>
        <a:p>
          <a:r>
            <a:rPr lang="tr-TR" b="1" dirty="0"/>
            <a:t>Çözüm üretilmesi</a:t>
          </a:r>
          <a:endParaRPr lang="fr-FR" dirty="0"/>
        </a:p>
      </dgm:t>
    </dgm:pt>
    <dgm:pt modelId="{D664B44B-9234-4C8B-8F41-8CBA715B9B6D}" type="parTrans" cxnId="{FDE6DC8B-D20D-4FA2-999B-1667701AD4D2}">
      <dgm:prSet/>
      <dgm:spPr/>
      <dgm:t>
        <a:bodyPr/>
        <a:lstStyle/>
        <a:p>
          <a:endParaRPr lang="fr-FR"/>
        </a:p>
      </dgm:t>
    </dgm:pt>
    <dgm:pt modelId="{99174772-98F2-4A67-927E-05567374E31B}" type="sibTrans" cxnId="{FDE6DC8B-D20D-4FA2-999B-1667701AD4D2}">
      <dgm:prSet/>
      <dgm:spPr/>
      <dgm:t>
        <a:bodyPr/>
        <a:lstStyle/>
        <a:p>
          <a:endParaRPr lang="fr-FR"/>
        </a:p>
      </dgm:t>
    </dgm:pt>
    <dgm:pt modelId="{F8BBFE77-F91B-4441-A8A4-0FDCE2B87E5E}" type="pres">
      <dgm:prSet presAssocID="{141778E9-D05A-4932-A3A8-4CDE9C0D3042}" presName="Name0" presStyleCnt="0">
        <dgm:presLayoutVars>
          <dgm:dir/>
          <dgm:resizeHandles val="exact"/>
        </dgm:presLayoutVars>
      </dgm:prSet>
      <dgm:spPr/>
    </dgm:pt>
    <dgm:pt modelId="{CD3BDD50-7916-4CF9-B46C-4BC92F757FB7}" type="pres">
      <dgm:prSet presAssocID="{F7D22B03-64EB-4FAC-A2AB-B42A881FFF71}" presName="parTxOnly" presStyleLbl="node1" presStyleIdx="0" presStyleCnt="4">
        <dgm:presLayoutVars>
          <dgm:bulletEnabled val="1"/>
        </dgm:presLayoutVars>
      </dgm:prSet>
      <dgm:spPr/>
    </dgm:pt>
    <dgm:pt modelId="{D229D0B1-AD03-40FB-A137-08C7C29BE1A2}" type="pres">
      <dgm:prSet presAssocID="{39A50A28-613A-4388-9B29-B6B409F70DA2}" presName="parSpace" presStyleCnt="0"/>
      <dgm:spPr/>
    </dgm:pt>
    <dgm:pt modelId="{40909975-40EA-42A3-BF59-BE9189F8EEC2}" type="pres">
      <dgm:prSet presAssocID="{5D2CBCF1-282F-42CE-A363-CA3029E1743A}" presName="parTxOnly" presStyleLbl="node1" presStyleIdx="1" presStyleCnt="4">
        <dgm:presLayoutVars>
          <dgm:bulletEnabled val="1"/>
        </dgm:presLayoutVars>
      </dgm:prSet>
      <dgm:spPr/>
    </dgm:pt>
    <dgm:pt modelId="{A4C58B31-2E6B-4C11-AA6A-BD677111A0D8}" type="pres">
      <dgm:prSet presAssocID="{3527023C-C1C1-4887-A218-1AC43882D78A}" presName="parSpace" presStyleCnt="0"/>
      <dgm:spPr/>
    </dgm:pt>
    <dgm:pt modelId="{988386A9-67C9-425F-8CA8-53F14291A04D}" type="pres">
      <dgm:prSet presAssocID="{08FF837A-5EFD-49C4-8581-B988F714AF52}" presName="parTxOnly" presStyleLbl="node1" presStyleIdx="2" presStyleCnt="4">
        <dgm:presLayoutVars>
          <dgm:bulletEnabled val="1"/>
        </dgm:presLayoutVars>
      </dgm:prSet>
      <dgm:spPr/>
    </dgm:pt>
    <dgm:pt modelId="{53107729-99C3-4F88-B3BC-25E09BC2782B}" type="pres">
      <dgm:prSet presAssocID="{67DD23BC-58D3-4BDD-947C-5932C9B0B4C7}" presName="parSpace" presStyleCnt="0"/>
      <dgm:spPr/>
    </dgm:pt>
    <dgm:pt modelId="{8AC6B344-563C-4F77-87C9-1B1ED4402C3C}" type="pres">
      <dgm:prSet presAssocID="{EF41AC17-97D2-4AFF-B378-35D7A6D3369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49DDB824-E6E1-408F-9D3A-F4648E80C434}" type="presOf" srcId="{08FF837A-5EFD-49C4-8581-B988F714AF52}" destId="{988386A9-67C9-425F-8CA8-53F14291A04D}" srcOrd="0" destOrd="0" presId="urn:microsoft.com/office/officeart/2005/8/layout/hChevron3"/>
    <dgm:cxn modelId="{245A866C-1ED0-448A-8D25-C52C644CB3CD}" type="presOf" srcId="{5D2CBCF1-282F-42CE-A363-CA3029E1743A}" destId="{40909975-40EA-42A3-BF59-BE9189F8EEC2}" srcOrd="0" destOrd="0" presId="urn:microsoft.com/office/officeart/2005/8/layout/hChevron3"/>
    <dgm:cxn modelId="{45A28F8A-A238-482C-AC37-2A16E9DA4098}" srcId="{141778E9-D05A-4932-A3A8-4CDE9C0D3042}" destId="{F7D22B03-64EB-4FAC-A2AB-B42A881FFF71}" srcOrd="0" destOrd="0" parTransId="{9BF6889D-538E-4381-B0C4-19FCF3326D55}" sibTransId="{39A50A28-613A-4388-9B29-B6B409F70DA2}"/>
    <dgm:cxn modelId="{FDE6DC8B-D20D-4FA2-999B-1667701AD4D2}" srcId="{141778E9-D05A-4932-A3A8-4CDE9C0D3042}" destId="{EF41AC17-97D2-4AFF-B378-35D7A6D33690}" srcOrd="3" destOrd="0" parTransId="{D664B44B-9234-4C8B-8F41-8CBA715B9B6D}" sibTransId="{99174772-98F2-4A67-927E-05567374E31B}"/>
    <dgm:cxn modelId="{B9AE9490-0BFC-427D-97BF-2226570A1637}" srcId="{141778E9-D05A-4932-A3A8-4CDE9C0D3042}" destId="{08FF837A-5EFD-49C4-8581-B988F714AF52}" srcOrd="2" destOrd="0" parTransId="{7D18575D-31FD-4685-9CBF-4ED7368DA347}" sibTransId="{67DD23BC-58D3-4BDD-947C-5932C9B0B4C7}"/>
    <dgm:cxn modelId="{D27A4ECE-2B2B-426F-A385-C673522F66E2}" type="presOf" srcId="{EF41AC17-97D2-4AFF-B378-35D7A6D33690}" destId="{8AC6B344-563C-4F77-87C9-1B1ED4402C3C}" srcOrd="0" destOrd="0" presId="urn:microsoft.com/office/officeart/2005/8/layout/hChevron3"/>
    <dgm:cxn modelId="{3733A3D2-0ADD-49D5-8C99-6F3D2F802AB9}" type="presOf" srcId="{F7D22B03-64EB-4FAC-A2AB-B42A881FFF71}" destId="{CD3BDD50-7916-4CF9-B46C-4BC92F757FB7}" srcOrd="0" destOrd="0" presId="urn:microsoft.com/office/officeart/2005/8/layout/hChevron3"/>
    <dgm:cxn modelId="{A1B641E5-3525-4BBD-A60C-50BA3F017F4B}" type="presOf" srcId="{141778E9-D05A-4932-A3A8-4CDE9C0D3042}" destId="{F8BBFE77-F91B-4441-A8A4-0FDCE2B87E5E}" srcOrd="0" destOrd="0" presId="urn:microsoft.com/office/officeart/2005/8/layout/hChevron3"/>
    <dgm:cxn modelId="{94AF35F4-9C71-4B44-8A74-E4E9035295E3}" srcId="{141778E9-D05A-4932-A3A8-4CDE9C0D3042}" destId="{5D2CBCF1-282F-42CE-A363-CA3029E1743A}" srcOrd="1" destOrd="0" parTransId="{E8FA4FA8-A11D-4926-B151-B3F5B4B70958}" sibTransId="{3527023C-C1C1-4887-A218-1AC43882D78A}"/>
    <dgm:cxn modelId="{7CD76184-5730-48DC-BFF8-6BBF224237D7}" type="presParOf" srcId="{F8BBFE77-F91B-4441-A8A4-0FDCE2B87E5E}" destId="{CD3BDD50-7916-4CF9-B46C-4BC92F757FB7}" srcOrd="0" destOrd="0" presId="urn:microsoft.com/office/officeart/2005/8/layout/hChevron3"/>
    <dgm:cxn modelId="{93AF1FC7-5F94-45C0-852D-AE4AB6DC49D2}" type="presParOf" srcId="{F8BBFE77-F91B-4441-A8A4-0FDCE2B87E5E}" destId="{D229D0B1-AD03-40FB-A137-08C7C29BE1A2}" srcOrd="1" destOrd="0" presId="urn:microsoft.com/office/officeart/2005/8/layout/hChevron3"/>
    <dgm:cxn modelId="{71778D8B-1D3C-440C-9101-EECA7F4BCBDD}" type="presParOf" srcId="{F8BBFE77-F91B-4441-A8A4-0FDCE2B87E5E}" destId="{40909975-40EA-42A3-BF59-BE9189F8EEC2}" srcOrd="2" destOrd="0" presId="urn:microsoft.com/office/officeart/2005/8/layout/hChevron3"/>
    <dgm:cxn modelId="{0FFD3A36-8DA6-4D17-8B28-A2205EF81ED2}" type="presParOf" srcId="{F8BBFE77-F91B-4441-A8A4-0FDCE2B87E5E}" destId="{A4C58B31-2E6B-4C11-AA6A-BD677111A0D8}" srcOrd="3" destOrd="0" presId="urn:microsoft.com/office/officeart/2005/8/layout/hChevron3"/>
    <dgm:cxn modelId="{DB3CFC7B-57CA-497B-925C-9DA37FD937C4}" type="presParOf" srcId="{F8BBFE77-F91B-4441-A8A4-0FDCE2B87E5E}" destId="{988386A9-67C9-425F-8CA8-53F14291A04D}" srcOrd="4" destOrd="0" presId="urn:microsoft.com/office/officeart/2005/8/layout/hChevron3"/>
    <dgm:cxn modelId="{66327203-36E2-4748-8B89-8CAE5A7EBBA6}" type="presParOf" srcId="{F8BBFE77-F91B-4441-A8A4-0FDCE2B87E5E}" destId="{53107729-99C3-4F88-B3BC-25E09BC2782B}" srcOrd="5" destOrd="0" presId="urn:microsoft.com/office/officeart/2005/8/layout/hChevron3"/>
    <dgm:cxn modelId="{284912D9-F20C-4804-8389-6899035B480B}" type="presParOf" srcId="{F8BBFE77-F91B-4441-A8A4-0FDCE2B87E5E}" destId="{8AC6B344-563C-4F77-87C9-1B1ED4402C3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1778E9-D05A-4932-A3A8-4CDE9C0D3042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7D22B03-64EB-4FAC-A2AB-B42A881FFF71}">
      <dgm:prSet phldrT="[Texte]"/>
      <dgm:spPr/>
      <dgm:t>
        <a:bodyPr/>
        <a:lstStyle/>
        <a:p>
          <a:r>
            <a:rPr lang="tr-TR">
              <a:solidFill>
                <a:schemeClr val="tx1"/>
              </a:solidFill>
            </a:rPr>
            <a:t>Multi-disipliner</a:t>
          </a:r>
          <a:r>
            <a:rPr lang="tr-TR" dirty="0">
              <a:solidFill>
                <a:schemeClr val="tx1"/>
              </a:solidFill>
            </a:rPr>
            <a:t> ekibin kurulması</a:t>
          </a:r>
          <a:endParaRPr lang="fr-FR" dirty="0">
            <a:solidFill>
              <a:schemeClr val="tx1"/>
            </a:solidFill>
          </a:endParaRPr>
        </a:p>
      </dgm:t>
    </dgm:pt>
    <dgm:pt modelId="{39A50A28-613A-4388-9B29-B6B409F70DA2}" type="sibTrans" cxnId="{45A28F8A-A238-482C-AC37-2A16E9DA4098}">
      <dgm:prSet/>
      <dgm:spPr/>
      <dgm:t>
        <a:bodyPr/>
        <a:lstStyle/>
        <a:p>
          <a:endParaRPr lang="fr-FR"/>
        </a:p>
      </dgm:t>
    </dgm:pt>
    <dgm:pt modelId="{9BF6889D-538E-4381-B0C4-19FCF3326D55}" type="parTrans" cxnId="{45A28F8A-A238-482C-AC37-2A16E9DA4098}">
      <dgm:prSet/>
      <dgm:spPr/>
      <dgm:t>
        <a:bodyPr/>
        <a:lstStyle/>
        <a:p>
          <a:endParaRPr lang="fr-FR"/>
        </a:p>
      </dgm:t>
    </dgm:pt>
    <dgm:pt modelId="{5D2CBCF1-282F-42CE-A363-CA3029E1743A}">
      <dgm:prSet/>
      <dgm:spPr/>
      <dgm:t>
        <a:bodyPr/>
        <a:lstStyle/>
        <a:p>
          <a:r>
            <a:rPr lang="tr-TR" b="1" dirty="0"/>
            <a:t>Proje kapsamının belirlenmesi</a:t>
          </a:r>
          <a:endParaRPr lang="fr-FR" dirty="0"/>
        </a:p>
      </dgm:t>
    </dgm:pt>
    <dgm:pt modelId="{E8FA4FA8-A11D-4926-B151-B3F5B4B70958}" type="parTrans" cxnId="{94AF35F4-9C71-4B44-8A74-E4E9035295E3}">
      <dgm:prSet/>
      <dgm:spPr/>
      <dgm:t>
        <a:bodyPr/>
        <a:lstStyle/>
        <a:p>
          <a:endParaRPr lang="fr-FR"/>
        </a:p>
      </dgm:t>
    </dgm:pt>
    <dgm:pt modelId="{3527023C-C1C1-4887-A218-1AC43882D78A}" type="sibTrans" cxnId="{94AF35F4-9C71-4B44-8A74-E4E9035295E3}">
      <dgm:prSet/>
      <dgm:spPr/>
      <dgm:t>
        <a:bodyPr/>
        <a:lstStyle/>
        <a:p>
          <a:endParaRPr lang="fr-FR"/>
        </a:p>
      </dgm:t>
    </dgm:pt>
    <dgm:pt modelId="{08FF837A-5EFD-49C4-8581-B988F714AF52}">
      <dgm:prSet/>
      <dgm:spPr/>
      <dgm:t>
        <a:bodyPr/>
        <a:lstStyle/>
        <a:p>
          <a:r>
            <a:rPr lang="tr-TR" b="1" dirty="0"/>
            <a:t>Disiplinler arası çalışma</a:t>
          </a:r>
          <a:endParaRPr lang="fr-FR" dirty="0"/>
        </a:p>
      </dgm:t>
    </dgm:pt>
    <dgm:pt modelId="{7D18575D-31FD-4685-9CBF-4ED7368DA347}" type="parTrans" cxnId="{B9AE9490-0BFC-427D-97BF-2226570A1637}">
      <dgm:prSet/>
      <dgm:spPr/>
      <dgm:t>
        <a:bodyPr/>
        <a:lstStyle/>
        <a:p>
          <a:endParaRPr lang="fr-FR"/>
        </a:p>
      </dgm:t>
    </dgm:pt>
    <dgm:pt modelId="{67DD23BC-58D3-4BDD-947C-5932C9B0B4C7}" type="sibTrans" cxnId="{B9AE9490-0BFC-427D-97BF-2226570A1637}">
      <dgm:prSet/>
      <dgm:spPr/>
      <dgm:t>
        <a:bodyPr/>
        <a:lstStyle/>
        <a:p>
          <a:endParaRPr lang="fr-FR"/>
        </a:p>
      </dgm:t>
    </dgm:pt>
    <dgm:pt modelId="{EF41AC17-97D2-4AFF-B378-35D7A6D33690}">
      <dgm:prSet/>
      <dgm:spPr/>
      <dgm:t>
        <a:bodyPr/>
        <a:lstStyle/>
        <a:p>
          <a:r>
            <a:rPr lang="tr-TR" b="1" dirty="0"/>
            <a:t>Çözüm üretilmesi</a:t>
          </a:r>
          <a:endParaRPr lang="fr-FR" dirty="0"/>
        </a:p>
      </dgm:t>
    </dgm:pt>
    <dgm:pt modelId="{D664B44B-9234-4C8B-8F41-8CBA715B9B6D}" type="parTrans" cxnId="{FDE6DC8B-D20D-4FA2-999B-1667701AD4D2}">
      <dgm:prSet/>
      <dgm:spPr/>
      <dgm:t>
        <a:bodyPr/>
        <a:lstStyle/>
        <a:p>
          <a:endParaRPr lang="fr-FR"/>
        </a:p>
      </dgm:t>
    </dgm:pt>
    <dgm:pt modelId="{99174772-98F2-4A67-927E-05567374E31B}" type="sibTrans" cxnId="{FDE6DC8B-D20D-4FA2-999B-1667701AD4D2}">
      <dgm:prSet/>
      <dgm:spPr/>
      <dgm:t>
        <a:bodyPr/>
        <a:lstStyle/>
        <a:p>
          <a:endParaRPr lang="fr-FR"/>
        </a:p>
      </dgm:t>
    </dgm:pt>
    <dgm:pt modelId="{F8BBFE77-F91B-4441-A8A4-0FDCE2B87E5E}" type="pres">
      <dgm:prSet presAssocID="{141778E9-D05A-4932-A3A8-4CDE9C0D3042}" presName="Name0" presStyleCnt="0">
        <dgm:presLayoutVars>
          <dgm:dir/>
          <dgm:resizeHandles val="exact"/>
        </dgm:presLayoutVars>
      </dgm:prSet>
      <dgm:spPr/>
    </dgm:pt>
    <dgm:pt modelId="{CD3BDD50-7916-4CF9-B46C-4BC92F757FB7}" type="pres">
      <dgm:prSet presAssocID="{F7D22B03-64EB-4FAC-A2AB-B42A881FFF71}" presName="parTxOnly" presStyleLbl="node1" presStyleIdx="0" presStyleCnt="4">
        <dgm:presLayoutVars>
          <dgm:bulletEnabled val="1"/>
        </dgm:presLayoutVars>
      </dgm:prSet>
      <dgm:spPr/>
    </dgm:pt>
    <dgm:pt modelId="{D229D0B1-AD03-40FB-A137-08C7C29BE1A2}" type="pres">
      <dgm:prSet presAssocID="{39A50A28-613A-4388-9B29-B6B409F70DA2}" presName="parSpace" presStyleCnt="0"/>
      <dgm:spPr/>
    </dgm:pt>
    <dgm:pt modelId="{40909975-40EA-42A3-BF59-BE9189F8EEC2}" type="pres">
      <dgm:prSet presAssocID="{5D2CBCF1-282F-42CE-A363-CA3029E1743A}" presName="parTxOnly" presStyleLbl="node1" presStyleIdx="1" presStyleCnt="4">
        <dgm:presLayoutVars>
          <dgm:bulletEnabled val="1"/>
        </dgm:presLayoutVars>
      </dgm:prSet>
      <dgm:spPr/>
    </dgm:pt>
    <dgm:pt modelId="{A4C58B31-2E6B-4C11-AA6A-BD677111A0D8}" type="pres">
      <dgm:prSet presAssocID="{3527023C-C1C1-4887-A218-1AC43882D78A}" presName="parSpace" presStyleCnt="0"/>
      <dgm:spPr/>
    </dgm:pt>
    <dgm:pt modelId="{988386A9-67C9-425F-8CA8-53F14291A04D}" type="pres">
      <dgm:prSet presAssocID="{08FF837A-5EFD-49C4-8581-B988F714AF52}" presName="parTxOnly" presStyleLbl="node1" presStyleIdx="2" presStyleCnt="4">
        <dgm:presLayoutVars>
          <dgm:bulletEnabled val="1"/>
        </dgm:presLayoutVars>
      </dgm:prSet>
      <dgm:spPr/>
    </dgm:pt>
    <dgm:pt modelId="{53107729-99C3-4F88-B3BC-25E09BC2782B}" type="pres">
      <dgm:prSet presAssocID="{67DD23BC-58D3-4BDD-947C-5932C9B0B4C7}" presName="parSpace" presStyleCnt="0"/>
      <dgm:spPr/>
    </dgm:pt>
    <dgm:pt modelId="{8AC6B344-563C-4F77-87C9-1B1ED4402C3C}" type="pres">
      <dgm:prSet presAssocID="{EF41AC17-97D2-4AFF-B378-35D7A6D3369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49DDB824-E6E1-408F-9D3A-F4648E80C434}" type="presOf" srcId="{08FF837A-5EFD-49C4-8581-B988F714AF52}" destId="{988386A9-67C9-425F-8CA8-53F14291A04D}" srcOrd="0" destOrd="0" presId="urn:microsoft.com/office/officeart/2005/8/layout/hChevron3"/>
    <dgm:cxn modelId="{245A866C-1ED0-448A-8D25-C52C644CB3CD}" type="presOf" srcId="{5D2CBCF1-282F-42CE-A363-CA3029E1743A}" destId="{40909975-40EA-42A3-BF59-BE9189F8EEC2}" srcOrd="0" destOrd="0" presId="urn:microsoft.com/office/officeart/2005/8/layout/hChevron3"/>
    <dgm:cxn modelId="{45A28F8A-A238-482C-AC37-2A16E9DA4098}" srcId="{141778E9-D05A-4932-A3A8-4CDE9C0D3042}" destId="{F7D22B03-64EB-4FAC-A2AB-B42A881FFF71}" srcOrd="0" destOrd="0" parTransId="{9BF6889D-538E-4381-B0C4-19FCF3326D55}" sibTransId="{39A50A28-613A-4388-9B29-B6B409F70DA2}"/>
    <dgm:cxn modelId="{FDE6DC8B-D20D-4FA2-999B-1667701AD4D2}" srcId="{141778E9-D05A-4932-A3A8-4CDE9C0D3042}" destId="{EF41AC17-97D2-4AFF-B378-35D7A6D33690}" srcOrd="3" destOrd="0" parTransId="{D664B44B-9234-4C8B-8F41-8CBA715B9B6D}" sibTransId="{99174772-98F2-4A67-927E-05567374E31B}"/>
    <dgm:cxn modelId="{B9AE9490-0BFC-427D-97BF-2226570A1637}" srcId="{141778E9-D05A-4932-A3A8-4CDE9C0D3042}" destId="{08FF837A-5EFD-49C4-8581-B988F714AF52}" srcOrd="2" destOrd="0" parTransId="{7D18575D-31FD-4685-9CBF-4ED7368DA347}" sibTransId="{67DD23BC-58D3-4BDD-947C-5932C9B0B4C7}"/>
    <dgm:cxn modelId="{D27A4ECE-2B2B-426F-A385-C673522F66E2}" type="presOf" srcId="{EF41AC17-97D2-4AFF-B378-35D7A6D33690}" destId="{8AC6B344-563C-4F77-87C9-1B1ED4402C3C}" srcOrd="0" destOrd="0" presId="urn:microsoft.com/office/officeart/2005/8/layout/hChevron3"/>
    <dgm:cxn modelId="{3733A3D2-0ADD-49D5-8C99-6F3D2F802AB9}" type="presOf" srcId="{F7D22B03-64EB-4FAC-A2AB-B42A881FFF71}" destId="{CD3BDD50-7916-4CF9-B46C-4BC92F757FB7}" srcOrd="0" destOrd="0" presId="urn:microsoft.com/office/officeart/2005/8/layout/hChevron3"/>
    <dgm:cxn modelId="{A1B641E5-3525-4BBD-A60C-50BA3F017F4B}" type="presOf" srcId="{141778E9-D05A-4932-A3A8-4CDE9C0D3042}" destId="{F8BBFE77-F91B-4441-A8A4-0FDCE2B87E5E}" srcOrd="0" destOrd="0" presId="urn:microsoft.com/office/officeart/2005/8/layout/hChevron3"/>
    <dgm:cxn modelId="{94AF35F4-9C71-4B44-8A74-E4E9035295E3}" srcId="{141778E9-D05A-4932-A3A8-4CDE9C0D3042}" destId="{5D2CBCF1-282F-42CE-A363-CA3029E1743A}" srcOrd="1" destOrd="0" parTransId="{E8FA4FA8-A11D-4926-B151-B3F5B4B70958}" sibTransId="{3527023C-C1C1-4887-A218-1AC43882D78A}"/>
    <dgm:cxn modelId="{7CD76184-5730-48DC-BFF8-6BBF224237D7}" type="presParOf" srcId="{F8BBFE77-F91B-4441-A8A4-0FDCE2B87E5E}" destId="{CD3BDD50-7916-4CF9-B46C-4BC92F757FB7}" srcOrd="0" destOrd="0" presId="urn:microsoft.com/office/officeart/2005/8/layout/hChevron3"/>
    <dgm:cxn modelId="{93AF1FC7-5F94-45C0-852D-AE4AB6DC49D2}" type="presParOf" srcId="{F8BBFE77-F91B-4441-A8A4-0FDCE2B87E5E}" destId="{D229D0B1-AD03-40FB-A137-08C7C29BE1A2}" srcOrd="1" destOrd="0" presId="urn:microsoft.com/office/officeart/2005/8/layout/hChevron3"/>
    <dgm:cxn modelId="{71778D8B-1D3C-440C-9101-EECA7F4BCBDD}" type="presParOf" srcId="{F8BBFE77-F91B-4441-A8A4-0FDCE2B87E5E}" destId="{40909975-40EA-42A3-BF59-BE9189F8EEC2}" srcOrd="2" destOrd="0" presId="urn:microsoft.com/office/officeart/2005/8/layout/hChevron3"/>
    <dgm:cxn modelId="{0FFD3A36-8DA6-4D17-8B28-A2205EF81ED2}" type="presParOf" srcId="{F8BBFE77-F91B-4441-A8A4-0FDCE2B87E5E}" destId="{A4C58B31-2E6B-4C11-AA6A-BD677111A0D8}" srcOrd="3" destOrd="0" presId="urn:microsoft.com/office/officeart/2005/8/layout/hChevron3"/>
    <dgm:cxn modelId="{DB3CFC7B-57CA-497B-925C-9DA37FD937C4}" type="presParOf" srcId="{F8BBFE77-F91B-4441-A8A4-0FDCE2B87E5E}" destId="{988386A9-67C9-425F-8CA8-53F14291A04D}" srcOrd="4" destOrd="0" presId="urn:microsoft.com/office/officeart/2005/8/layout/hChevron3"/>
    <dgm:cxn modelId="{66327203-36E2-4748-8B89-8CAE5A7EBBA6}" type="presParOf" srcId="{F8BBFE77-F91B-4441-A8A4-0FDCE2B87E5E}" destId="{53107729-99C3-4F88-B3BC-25E09BC2782B}" srcOrd="5" destOrd="0" presId="urn:microsoft.com/office/officeart/2005/8/layout/hChevron3"/>
    <dgm:cxn modelId="{284912D9-F20C-4804-8389-6899035B480B}" type="presParOf" srcId="{F8BBFE77-F91B-4441-A8A4-0FDCE2B87E5E}" destId="{8AC6B344-563C-4F77-87C9-1B1ED4402C3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1778E9-D05A-4932-A3A8-4CDE9C0D3042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7D22B03-64EB-4FAC-A2AB-B42A881FFF71}">
      <dgm:prSet phldrT="[Texte]"/>
      <dgm:spPr/>
      <dgm:t>
        <a:bodyPr/>
        <a:lstStyle/>
        <a:p>
          <a:r>
            <a:rPr lang="tr-TR">
              <a:solidFill>
                <a:schemeClr val="tx1"/>
              </a:solidFill>
            </a:rPr>
            <a:t>Multi-disipliner</a:t>
          </a:r>
          <a:r>
            <a:rPr lang="tr-TR" dirty="0">
              <a:solidFill>
                <a:schemeClr val="tx1"/>
              </a:solidFill>
            </a:rPr>
            <a:t> ekibin kurulması</a:t>
          </a:r>
          <a:endParaRPr lang="fr-FR" dirty="0">
            <a:solidFill>
              <a:schemeClr val="tx1"/>
            </a:solidFill>
          </a:endParaRPr>
        </a:p>
      </dgm:t>
    </dgm:pt>
    <dgm:pt modelId="{39A50A28-613A-4388-9B29-B6B409F70DA2}" type="sibTrans" cxnId="{45A28F8A-A238-482C-AC37-2A16E9DA4098}">
      <dgm:prSet/>
      <dgm:spPr/>
      <dgm:t>
        <a:bodyPr/>
        <a:lstStyle/>
        <a:p>
          <a:endParaRPr lang="fr-FR"/>
        </a:p>
      </dgm:t>
    </dgm:pt>
    <dgm:pt modelId="{9BF6889D-538E-4381-B0C4-19FCF3326D55}" type="parTrans" cxnId="{45A28F8A-A238-482C-AC37-2A16E9DA4098}">
      <dgm:prSet/>
      <dgm:spPr/>
      <dgm:t>
        <a:bodyPr/>
        <a:lstStyle/>
        <a:p>
          <a:endParaRPr lang="fr-FR"/>
        </a:p>
      </dgm:t>
    </dgm:pt>
    <dgm:pt modelId="{5D2CBCF1-282F-42CE-A363-CA3029E1743A}">
      <dgm:prSet/>
      <dgm:spPr/>
      <dgm:t>
        <a:bodyPr/>
        <a:lstStyle/>
        <a:p>
          <a:r>
            <a:rPr lang="tr-TR" b="1" dirty="0"/>
            <a:t>Proje kapsamının belirlenmesi</a:t>
          </a:r>
          <a:endParaRPr lang="fr-FR" dirty="0"/>
        </a:p>
      </dgm:t>
    </dgm:pt>
    <dgm:pt modelId="{E8FA4FA8-A11D-4926-B151-B3F5B4B70958}" type="parTrans" cxnId="{94AF35F4-9C71-4B44-8A74-E4E9035295E3}">
      <dgm:prSet/>
      <dgm:spPr/>
      <dgm:t>
        <a:bodyPr/>
        <a:lstStyle/>
        <a:p>
          <a:endParaRPr lang="fr-FR"/>
        </a:p>
      </dgm:t>
    </dgm:pt>
    <dgm:pt modelId="{3527023C-C1C1-4887-A218-1AC43882D78A}" type="sibTrans" cxnId="{94AF35F4-9C71-4B44-8A74-E4E9035295E3}">
      <dgm:prSet/>
      <dgm:spPr/>
      <dgm:t>
        <a:bodyPr/>
        <a:lstStyle/>
        <a:p>
          <a:endParaRPr lang="fr-FR"/>
        </a:p>
      </dgm:t>
    </dgm:pt>
    <dgm:pt modelId="{08FF837A-5EFD-49C4-8581-B988F714AF52}">
      <dgm:prSet/>
      <dgm:spPr/>
      <dgm:t>
        <a:bodyPr/>
        <a:lstStyle/>
        <a:p>
          <a:r>
            <a:rPr lang="tr-TR" b="1" dirty="0"/>
            <a:t>Disiplinler arası çalışma</a:t>
          </a:r>
          <a:endParaRPr lang="fr-FR" dirty="0"/>
        </a:p>
      </dgm:t>
    </dgm:pt>
    <dgm:pt modelId="{7D18575D-31FD-4685-9CBF-4ED7368DA347}" type="parTrans" cxnId="{B9AE9490-0BFC-427D-97BF-2226570A1637}">
      <dgm:prSet/>
      <dgm:spPr/>
      <dgm:t>
        <a:bodyPr/>
        <a:lstStyle/>
        <a:p>
          <a:endParaRPr lang="fr-FR"/>
        </a:p>
      </dgm:t>
    </dgm:pt>
    <dgm:pt modelId="{67DD23BC-58D3-4BDD-947C-5932C9B0B4C7}" type="sibTrans" cxnId="{B9AE9490-0BFC-427D-97BF-2226570A1637}">
      <dgm:prSet/>
      <dgm:spPr/>
      <dgm:t>
        <a:bodyPr/>
        <a:lstStyle/>
        <a:p>
          <a:endParaRPr lang="fr-FR"/>
        </a:p>
      </dgm:t>
    </dgm:pt>
    <dgm:pt modelId="{EF41AC17-97D2-4AFF-B378-35D7A6D33690}">
      <dgm:prSet/>
      <dgm:spPr/>
      <dgm:t>
        <a:bodyPr/>
        <a:lstStyle/>
        <a:p>
          <a:r>
            <a:rPr lang="tr-TR" b="1" dirty="0"/>
            <a:t>Çözüm üretilmesi</a:t>
          </a:r>
          <a:endParaRPr lang="fr-FR" dirty="0"/>
        </a:p>
      </dgm:t>
    </dgm:pt>
    <dgm:pt modelId="{D664B44B-9234-4C8B-8F41-8CBA715B9B6D}" type="parTrans" cxnId="{FDE6DC8B-D20D-4FA2-999B-1667701AD4D2}">
      <dgm:prSet/>
      <dgm:spPr/>
      <dgm:t>
        <a:bodyPr/>
        <a:lstStyle/>
        <a:p>
          <a:endParaRPr lang="fr-FR"/>
        </a:p>
      </dgm:t>
    </dgm:pt>
    <dgm:pt modelId="{99174772-98F2-4A67-927E-05567374E31B}" type="sibTrans" cxnId="{FDE6DC8B-D20D-4FA2-999B-1667701AD4D2}">
      <dgm:prSet/>
      <dgm:spPr/>
      <dgm:t>
        <a:bodyPr/>
        <a:lstStyle/>
        <a:p>
          <a:endParaRPr lang="fr-FR"/>
        </a:p>
      </dgm:t>
    </dgm:pt>
    <dgm:pt modelId="{F8BBFE77-F91B-4441-A8A4-0FDCE2B87E5E}" type="pres">
      <dgm:prSet presAssocID="{141778E9-D05A-4932-A3A8-4CDE9C0D3042}" presName="Name0" presStyleCnt="0">
        <dgm:presLayoutVars>
          <dgm:dir/>
          <dgm:resizeHandles val="exact"/>
        </dgm:presLayoutVars>
      </dgm:prSet>
      <dgm:spPr/>
    </dgm:pt>
    <dgm:pt modelId="{CD3BDD50-7916-4CF9-B46C-4BC92F757FB7}" type="pres">
      <dgm:prSet presAssocID="{F7D22B03-64EB-4FAC-A2AB-B42A881FFF71}" presName="parTxOnly" presStyleLbl="node1" presStyleIdx="0" presStyleCnt="4">
        <dgm:presLayoutVars>
          <dgm:bulletEnabled val="1"/>
        </dgm:presLayoutVars>
      </dgm:prSet>
      <dgm:spPr/>
    </dgm:pt>
    <dgm:pt modelId="{D229D0B1-AD03-40FB-A137-08C7C29BE1A2}" type="pres">
      <dgm:prSet presAssocID="{39A50A28-613A-4388-9B29-B6B409F70DA2}" presName="parSpace" presStyleCnt="0"/>
      <dgm:spPr/>
    </dgm:pt>
    <dgm:pt modelId="{40909975-40EA-42A3-BF59-BE9189F8EEC2}" type="pres">
      <dgm:prSet presAssocID="{5D2CBCF1-282F-42CE-A363-CA3029E1743A}" presName="parTxOnly" presStyleLbl="node1" presStyleIdx="1" presStyleCnt="4">
        <dgm:presLayoutVars>
          <dgm:bulletEnabled val="1"/>
        </dgm:presLayoutVars>
      </dgm:prSet>
      <dgm:spPr/>
    </dgm:pt>
    <dgm:pt modelId="{A4C58B31-2E6B-4C11-AA6A-BD677111A0D8}" type="pres">
      <dgm:prSet presAssocID="{3527023C-C1C1-4887-A218-1AC43882D78A}" presName="parSpace" presStyleCnt="0"/>
      <dgm:spPr/>
    </dgm:pt>
    <dgm:pt modelId="{988386A9-67C9-425F-8CA8-53F14291A04D}" type="pres">
      <dgm:prSet presAssocID="{08FF837A-5EFD-49C4-8581-B988F714AF52}" presName="parTxOnly" presStyleLbl="node1" presStyleIdx="2" presStyleCnt="4">
        <dgm:presLayoutVars>
          <dgm:bulletEnabled val="1"/>
        </dgm:presLayoutVars>
      </dgm:prSet>
      <dgm:spPr/>
    </dgm:pt>
    <dgm:pt modelId="{53107729-99C3-4F88-B3BC-25E09BC2782B}" type="pres">
      <dgm:prSet presAssocID="{67DD23BC-58D3-4BDD-947C-5932C9B0B4C7}" presName="parSpace" presStyleCnt="0"/>
      <dgm:spPr/>
    </dgm:pt>
    <dgm:pt modelId="{8AC6B344-563C-4F77-87C9-1B1ED4402C3C}" type="pres">
      <dgm:prSet presAssocID="{EF41AC17-97D2-4AFF-B378-35D7A6D3369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49DDB824-E6E1-408F-9D3A-F4648E80C434}" type="presOf" srcId="{08FF837A-5EFD-49C4-8581-B988F714AF52}" destId="{988386A9-67C9-425F-8CA8-53F14291A04D}" srcOrd="0" destOrd="0" presId="urn:microsoft.com/office/officeart/2005/8/layout/hChevron3"/>
    <dgm:cxn modelId="{245A866C-1ED0-448A-8D25-C52C644CB3CD}" type="presOf" srcId="{5D2CBCF1-282F-42CE-A363-CA3029E1743A}" destId="{40909975-40EA-42A3-BF59-BE9189F8EEC2}" srcOrd="0" destOrd="0" presId="urn:microsoft.com/office/officeart/2005/8/layout/hChevron3"/>
    <dgm:cxn modelId="{45A28F8A-A238-482C-AC37-2A16E9DA4098}" srcId="{141778E9-D05A-4932-A3A8-4CDE9C0D3042}" destId="{F7D22B03-64EB-4FAC-A2AB-B42A881FFF71}" srcOrd="0" destOrd="0" parTransId="{9BF6889D-538E-4381-B0C4-19FCF3326D55}" sibTransId="{39A50A28-613A-4388-9B29-B6B409F70DA2}"/>
    <dgm:cxn modelId="{FDE6DC8B-D20D-4FA2-999B-1667701AD4D2}" srcId="{141778E9-D05A-4932-A3A8-4CDE9C0D3042}" destId="{EF41AC17-97D2-4AFF-B378-35D7A6D33690}" srcOrd="3" destOrd="0" parTransId="{D664B44B-9234-4C8B-8F41-8CBA715B9B6D}" sibTransId="{99174772-98F2-4A67-927E-05567374E31B}"/>
    <dgm:cxn modelId="{B9AE9490-0BFC-427D-97BF-2226570A1637}" srcId="{141778E9-D05A-4932-A3A8-4CDE9C0D3042}" destId="{08FF837A-5EFD-49C4-8581-B988F714AF52}" srcOrd="2" destOrd="0" parTransId="{7D18575D-31FD-4685-9CBF-4ED7368DA347}" sibTransId="{67DD23BC-58D3-4BDD-947C-5932C9B0B4C7}"/>
    <dgm:cxn modelId="{D27A4ECE-2B2B-426F-A385-C673522F66E2}" type="presOf" srcId="{EF41AC17-97D2-4AFF-B378-35D7A6D33690}" destId="{8AC6B344-563C-4F77-87C9-1B1ED4402C3C}" srcOrd="0" destOrd="0" presId="urn:microsoft.com/office/officeart/2005/8/layout/hChevron3"/>
    <dgm:cxn modelId="{3733A3D2-0ADD-49D5-8C99-6F3D2F802AB9}" type="presOf" srcId="{F7D22B03-64EB-4FAC-A2AB-B42A881FFF71}" destId="{CD3BDD50-7916-4CF9-B46C-4BC92F757FB7}" srcOrd="0" destOrd="0" presId="urn:microsoft.com/office/officeart/2005/8/layout/hChevron3"/>
    <dgm:cxn modelId="{A1B641E5-3525-4BBD-A60C-50BA3F017F4B}" type="presOf" srcId="{141778E9-D05A-4932-A3A8-4CDE9C0D3042}" destId="{F8BBFE77-F91B-4441-A8A4-0FDCE2B87E5E}" srcOrd="0" destOrd="0" presId="urn:microsoft.com/office/officeart/2005/8/layout/hChevron3"/>
    <dgm:cxn modelId="{94AF35F4-9C71-4B44-8A74-E4E9035295E3}" srcId="{141778E9-D05A-4932-A3A8-4CDE9C0D3042}" destId="{5D2CBCF1-282F-42CE-A363-CA3029E1743A}" srcOrd="1" destOrd="0" parTransId="{E8FA4FA8-A11D-4926-B151-B3F5B4B70958}" sibTransId="{3527023C-C1C1-4887-A218-1AC43882D78A}"/>
    <dgm:cxn modelId="{7CD76184-5730-48DC-BFF8-6BBF224237D7}" type="presParOf" srcId="{F8BBFE77-F91B-4441-A8A4-0FDCE2B87E5E}" destId="{CD3BDD50-7916-4CF9-B46C-4BC92F757FB7}" srcOrd="0" destOrd="0" presId="urn:microsoft.com/office/officeart/2005/8/layout/hChevron3"/>
    <dgm:cxn modelId="{93AF1FC7-5F94-45C0-852D-AE4AB6DC49D2}" type="presParOf" srcId="{F8BBFE77-F91B-4441-A8A4-0FDCE2B87E5E}" destId="{D229D0B1-AD03-40FB-A137-08C7C29BE1A2}" srcOrd="1" destOrd="0" presId="urn:microsoft.com/office/officeart/2005/8/layout/hChevron3"/>
    <dgm:cxn modelId="{71778D8B-1D3C-440C-9101-EECA7F4BCBDD}" type="presParOf" srcId="{F8BBFE77-F91B-4441-A8A4-0FDCE2B87E5E}" destId="{40909975-40EA-42A3-BF59-BE9189F8EEC2}" srcOrd="2" destOrd="0" presId="urn:microsoft.com/office/officeart/2005/8/layout/hChevron3"/>
    <dgm:cxn modelId="{0FFD3A36-8DA6-4D17-8B28-A2205EF81ED2}" type="presParOf" srcId="{F8BBFE77-F91B-4441-A8A4-0FDCE2B87E5E}" destId="{A4C58B31-2E6B-4C11-AA6A-BD677111A0D8}" srcOrd="3" destOrd="0" presId="urn:microsoft.com/office/officeart/2005/8/layout/hChevron3"/>
    <dgm:cxn modelId="{DB3CFC7B-57CA-497B-925C-9DA37FD937C4}" type="presParOf" srcId="{F8BBFE77-F91B-4441-A8A4-0FDCE2B87E5E}" destId="{988386A9-67C9-425F-8CA8-53F14291A04D}" srcOrd="4" destOrd="0" presId="urn:microsoft.com/office/officeart/2005/8/layout/hChevron3"/>
    <dgm:cxn modelId="{66327203-36E2-4748-8B89-8CAE5A7EBBA6}" type="presParOf" srcId="{F8BBFE77-F91B-4441-A8A4-0FDCE2B87E5E}" destId="{53107729-99C3-4F88-B3BC-25E09BC2782B}" srcOrd="5" destOrd="0" presId="urn:microsoft.com/office/officeart/2005/8/layout/hChevron3"/>
    <dgm:cxn modelId="{284912D9-F20C-4804-8389-6899035B480B}" type="presParOf" srcId="{F8BBFE77-F91B-4441-A8A4-0FDCE2B87E5E}" destId="{8AC6B344-563C-4F77-87C9-1B1ED4402C3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39F6A6-EB1E-4041-AEE7-4CE1B085103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820A9-EE0D-49FB-BB36-4B3849EB0C3C}">
      <dgm:prSet/>
      <dgm:spPr/>
      <dgm:t>
        <a:bodyPr/>
        <a:lstStyle/>
        <a:p>
          <a:r>
            <a:rPr lang="tr-TR" b="1" noProof="0" dirty="0"/>
            <a:t>Tahmin edilen</a:t>
          </a:r>
          <a:endParaRPr lang="en-GB" noProof="0" dirty="0"/>
        </a:p>
      </dgm:t>
    </dgm:pt>
    <dgm:pt modelId="{FEDE4722-31F0-4F1D-96A4-1D2E447A2D22}" type="sibTrans" cxnId="{7B65925F-DBB7-4A64-9E5D-595F2B0B4441}">
      <dgm:prSet/>
      <dgm:spPr/>
      <dgm:t>
        <a:bodyPr/>
        <a:lstStyle/>
        <a:p>
          <a:endParaRPr lang="en-US"/>
        </a:p>
      </dgm:t>
    </dgm:pt>
    <dgm:pt modelId="{0B9759B0-9051-44BB-A12E-0F236EF8EFEE}" type="parTrans" cxnId="{7B65925F-DBB7-4A64-9E5D-595F2B0B4441}">
      <dgm:prSet/>
      <dgm:spPr/>
      <dgm:t>
        <a:bodyPr/>
        <a:lstStyle/>
        <a:p>
          <a:endParaRPr lang="en-US"/>
        </a:p>
      </dgm:t>
    </dgm:pt>
    <dgm:pt modelId="{FE5807D8-6A12-4DF5-A5E1-173BA9A1B37C}">
      <dgm:prSet/>
      <dgm:spPr/>
      <dgm:t>
        <a:bodyPr/>
        <a:lstStyle/>
        <a:p>
          <a:r>
            <a:rPr lang="tr-TR" b="1" noProof="0" dirty="0"/>
            <a:t>Hesaplanan</a:t>
          </a:r>
          <a:endParaRPr lang="en-GB" noProof="0" dirty="0"/>
        </a:p>
      </dgm:t>
    </dgm:pt>
    <dgm:pt modelId="{85647A39-4035-4DE3-82B1-C7BD8D83FDC8}" type="sibTrans" cxnId="{592BEE4E-20F4-4669-A41D-879EF9C1E401}">
      <dgm:prSet/>
      <dgm:spPr/>
      <dgm:t>
        <a:bodyPr/>
        <a:lstStyle/>
        <a:p>
          <a:endParaRPr lang="en-US"/>
        </a:p>
      </dgm:t>
    </dgm:pt>
    <dgm:pt modelId="{4872E7BB-8EBB-4326-BC8D-8B7A489B87F4}" type="parTrans" cxnId="{592BEE4E-20F4-4669-A41D-879EF9C1E401}">
      <dgm:prSet/>
      <dgm:spPr/>
      <dgm:t>
        <a:bodyPr/>
        <a:lstStyle/>
        <a:p>
          <a:endParaRPr lang="en-US"/>
        </a:p>
      </dgm:t>
    </dgm:pt>
    <dgm:pt modelId="{27513779-BEE7-4570-9633-DD9BB3CD8C73}">
      <dgm:prSet/>
      <dgm:spPr/>
      <dgm:t>
        <a:bodyPr/>
        <a:lstStyle/>
        <a:p>
          <a:r>
            <a:rPr lang="tr-TR" b="1" noProof="0" dirty="0"/>
            <a:t>Değişkenler</a:t>
          </a:r>
          <a:r>
            <a:rPr lang="en-GB" noProof="0" dirty="0"/>
            <a:t>: </a:t>
          </a:r>
          <a:r>
            <a:rPr lang="tr-TR" noProof="0" dirty="0"/>
            <a:t>Kullanıcılar tarafından verilen RINF verileri</a:t>
          </a:r>
          <a:endParaRPr lang="en-GB" noProof="0" dirty="0"/>
        </a:p>
      </dgm:t>
    </dgm:pt>
    <dgm:pt modelId="{03D35406-F81D-4C8C-9302-E5577AD8D0A7}" type="sibTrans" cxnId="{F2128ADE-0F2C-4517-B310-911DE0EBA3A5}">
      <dgm:prSet/>
      <dgm:spPr/>
      <dgm:t>
        <a:bodyPr/>
        <a:lstStyle/>
        <a:p>
          <a:endParaRPr lang="en-US"/>
        </a:p>
      </dgm:t>
    </dgm:pt>
    <dgm:pt modelId="{51A14DA5-2B83-40B8-BBC9-58871851211E}" type="parTrans" cxnId="{F2128ADE-0F2C-4517-B310-911DE0EBA3A5}">
      <dgm:prSet/>
      <dgm:spPr/>
      <dgm:t>
        <a:bodyPr/>
        <a:lstStyle/>
        <a:p>
          <a:endParaRPr lang="en-US"/>
        </a:p>
      </dgm:t>
    </dgm:pt>
    <dgm:pt modelId="{DACF3031-8DA9-419C-842F-60FD775322DC}">
      <dgm:prSet/>
      <dgm:spPr/>
      <dgm:t>
        <a:bodyPr/>
        <a:lstStyle/>
        <a:p>
          <a:r>
            <a:rPr lang="tr-TR" b="1" noProof="0" dirty="0"/>
            <a:t>Katsayılar</a:t>
          </a:r>
          <a:r>
            <a:rPr lang="en-GB" noProof="0" dirty="0"/>
            <a:t>: </a:t>
          </a:r>
          <a:r>
            <a:rPr lang="tr-TR" noProof="0" dirty="0"/>
            <a:t>halka açık kaynaklardan türetildi</a:t>
          </a:r>
          <a:endParaRPr lang="en-GB" noProof="0" dirty="0"/>
        </a:p>
      </dgm:t>
    </dgm:pt>
    <dgm:pt modelId="{C17D447F-0B38-4AC3-A7BA-1BF48E256122}" type="sibTrans" cxnId="{3474CE4F-2009-49A7-BEB4-5401089EFB91}">
      <dgm:prSet/>
      <dgm:spPr/>
      <dgm:t>
        <a:bodyPr/>
        <a:lstStyle/>
        <a:p>
          <a:endParaRPr lang="en-US"/>
        </a:p>
      </dgm:t>
    </dgm:pt>
    <dgm:pt modelId="{B2F6AD51-4E06-4EB2-9B17-2877341E490A}" type="parTrans" cxnId="{3474CE4F-2009-49A7-BEB4-5401089EFB91}">
      <dgm:prSet/>
      <dgm:spPr/>
      <dgm:t>
        <a:bodyPr/>
        <a:lstStyle/>
        <a:p>
          <a:endParaRPr lang="en-US"/>
        </a:p>
      </dgm:t>
    </dgm:pt>
    <dgm:pt modelId="{754A45D6-282E-48D6-BE63-6D4203DE0BBE}">
      <dgm:prSet/>
      <dgm:spPr/>
      <dgm:t>
        <a:bodyPr/>
        <a:lstStyle/>
        <a:p>
          <a:r>
            <a:rPr lang="tr-TR" b="1" noProof="0" dirty="0"/>
            <a:t>Depolanan</a:t>
          </a:r>
          <a:endParaRPr lang="en-GB" b="1" noProof="0" dirty="0"/>
        </a:p>
      </dgm:t>
    </dgm:pt>
    <dgm:pt modelId="{AE65AB56-7D03-4BC1-8B4C-5CED5D12F60B}" type="sibTrans" cxnId="{3D7B9BE9-EE17-451E-9F65-A2FD15CFA1E6}">
      <dgm:prSet/>
      <dgm:spPr/>
      <dgm:t>
        <a:bodyPr/>
        <a:lstStyle/>
        <a:p>
          <a:endParaRPr lang="en-US"/>
        </a:p>
      </dgm:t>
    </dgm:pt>
    <dgm:pt modelId="{A35D0D57-6770-4DC3-8001-133C5253143E}" type="parTrans" cxnId="{3D7B9BE9-EE17-451E-9F65-A2FD15CFA1E6}">
      <dgm:prSet/>
      <dgm:spPr/>
      <dgm:t>
        <a:bodyPr/>
        <a:lstStyle/>
        <a:p>
          <a:endParaRPr lang="en-US"/>
        </a:p>
      </dgm:t>
    </dgm:pt>
    <dgm:pt modelId="{755CD144-C9FA-4E46-9D07-8D2225A23145}">
      <dgm:prSet/>
      <dgm:spPr/>
      <dgm:t>
        <a:bodyPr/>
        <a:lstStyle/>
        <a:p>
          <a:r>
            <a:rPr lang="tr-TR" b="1" noProof="0" dirty="0"/>
            <a:t>Sipariş büyüklüğü </a:t>
          </a:r>
          <a:r>
            <a:rPr lang="tr-TR" noProof="0" dirty="0"/>
            <a:t>dikkate alınmıştır</a:t>
          </a:r>
          <a:endParaRPr lang="en-GB" noProof="0" dirty="0"/>
        </a:p>
      </dgm:t>
    </dgm:pt>
    <dgm:pt modelId="{61BAFBD3-5D20-4FF0-9337-3A76F1B099E0}" type="parTrans" cxnId="{46AA9569-8C70-487C-ABAD-6BC64FBB4AE9}">
      <dgm:prSet/>
      <dgm:spPr/>
      <dgm:t>
        <a:bodyPr/>
        <a:lstStyle/>
        <a:p>
          <a:endParaRPr lang="en-US"/>
        </a:p>
      </dgm:t>
    </dgm:pt>
    <dgm:pt modelId="{EFC144B8-4E9C-4845-8315-A65E5879148A}" type="sibTrans" cxnId="{46AA9569-8C70-487C-ABAD-6BC64FBB4AE9}">
      <dgm:prSet/>
      <dgm:spPr/>
      <dgm:t>
        <a:bodyPr/>
        <a:lstStyle/>
        <a:p>
          <a:endParaRPr lang="en-US"/>
        </a:p>
      </dgm:t>
    </dgm:pt>
    <dgm:pt modelId="{C00A66CE-65F1-4490-9FEB-26E455A4E774}">
      <dgm:prSet/>
      <dgm:spPr/>
      <dgm:t>
        <a:bodyPr/>
        <a:lstStyle/>
        <a:p>
          <a:r>
            <a:rPr lang="tr-TR" noProof="0" dirty="0"/>
            <a:t>WEB uygulaması ile yapıldı</a:t>
          </a:r>
          <a:endParaRPr lang="en-GB" noProof="0" dirty="0"/>
        </a:p>
      </dgm:t>
    </dgm:pt>
    <dgm:pt modelId="{13E1DFD1-D142-434F-98C1-FA2DCF750355}" type="parTrans" cxnId="{A4AEF7BB-3622-41FF-9901-7EC4BB04F197}">
      <dgm:prSet/>
      <dgm:spPr/>
      <dgm:t>
        <a:bodyPr/>
        <a:lstStyle/>
        <a:p>
          <a:endParaRPr lang="en-US"/>
        </a:p>
      </dgm:t>
    </dgm:pt>
    <dgm:pt modelId="{ED6CEF8A-C96A-464F-BE90-E9266C50E9D1}" type="sibTrans" cxnId="{A4AEF7BB-3622-41FF-9901-7EC4BB04F197}">
      <dgm:prSet/>
      <dgm:spPr/>
      <dgm:t>
        <a:bodyPr/>
        <a:lstStyle/>
        <a:p>
          <a:endParaRPr lang="en-US"/>
        </a:p>
      </dgm:t>
    </dgm:pt>
    <dgm:pt modelId="{48B427AC-D182-460F-AE84-0341DA7BC7ED}">
      <dgm:prSet/>
      <dgm:spPr/>
      <dgm:t>
        <a:bodyPr/>
        <a:lstStyle/>
        <a:p>
          <a:r>
            <a:rPr lang="en-GB" noProof="0" dirty="0"/>
            <a:t>Log-Log </a:t>
          </a:r>
          <a:r>
            <a:rPr lang="tr-TR" noProof="0" dirty="0"/>
            <a:t>fonksiyon formu kullanıldı.</a:t>
          </a:r>
          <a:endParaRPr lang="en-GB" noProof="0" dirty="0"/>
        </a:p>
      </dgm:t>
    </dgm:pt>
    <dgm:pt modelId="{3FC115BD-313F-482F-A325-85A0C44E8249}" type="parTrans" cxnId="{F0B71B53-F0B3-4B41-A5C6-B435315A4DFB}">
      <dgm:prSet/>
      <dgm:spPr/>
      <dgm:t>
        <a:bodyPr/>
        <a:lstStyle/>
        <a:p>
          <a:endParaRPr lang="en-US"/>
        </a:p>
      </dgm:t>
    </dgm:pt>
    <dgm:pt modelId="{32446150-D765-4B52-8A30-878C47EC627D}" type="sibTrans" cxnId="{F0B71B53-F0B3-4B41-A5C6-B435315A4DFB}">
      <dgm:prSet/>
      <dgm:spPr/>
      <dgm:t>
        <a:bodyPr/>
        <a:lstStyle/>
        <a:p>
          <a:endParaRPr lang="en-US"/>
        </a:p>
      </dgm:t>
    </dgm:pt>
    <dgm:pt modelId="{2B16853F-4EF5-4D32-9CA6-119F9466BD53}">
      <dgm:prSet/>
      <dgm:spPr/>
      <dgm:t>
        <a:bodyPr/>
        <a:lstStyle/>
        <a:p>
          <a:r>
            <a:rPr lang="tr-TR" b="0" noProof="0" dirty="0"/>
            <a:t>Kullanıcılar tarafından verilen bilgiler doğrultusunda </a:t>
          </a:r>
          <a:r>
            <a:rPr lang="tr-TR" b="1" noProof="0" dirty="0"/>
            <a:t>belirli fonksiyonlar yeniden yazıldı</a:t>
          </a:r>
          <a:endParaRPr lang="en-GB" noProof="0" dirty="0"/>
        </a:p>
      </dgm:t>
    </dgm:pt>
    <dgm:pt modelId="{387B1C4D-C336-46CE-9E05-9F3D277764D0}" type="parTrans" cxnId="{F8E05353-7568-4D80-ACF3-FA15C74ACB61}">
      <dgm:prSet/>
      <dgm:spPr/>
      <dgm:t>
        <a:bodyPr/>
        <a:lstStyle/>
        <a:p>
          <a:endParaRPr lang="en-US"/>
        </a:p>
      </dgm:t>
    </dgm:pt>
    <dgm:pt modelId="{62D54083-DEE7-4F8E-BF5B-E974C987E717}" type="sibTrans" cxnId="{F8E05353-7568-4D80-ACF3-FA15C74ACB61}">
      <dgm:prSet/>
      <dgm:spPr/>
      <dgm:t>
        <a:bodyPr/>
        <a:lstStyle/>
        <a:p>
          <a:endParaRPr lang="en-US"/>
        </a:p>
      </dgm:t>
    </dgm:pt>
    <dgm:pt modelId="{E7B500AE-6369-4EA4-88A5-20A8F3C7FC3C}">
      <dgm:prSet/>
      <dgm:spPr/>
      <dgm:t>
        <a:bodyPr/>
        <a:lstStyle/>
        <a:p>
          <a:r>
            <a:rPr lang="tr-TR" b="1" noProof="0" dirty="0"/>
            <a:t>Karşılaştırma </a:t>
          </a:r>
          <a:endParaRPr lang="en-GB" b="1" noProof="0" dirty="0"/>
        </a:p>
      </dgm:t>
    </dgm:pt>
    <dgm:pt modelId="{579D7B37-160C-40E3-BACA-DE5E848242A0}" type="parTrans" cxnId="{EB8BA003-3A75-4C55-8890-43B525EAA63D}">
      <dgm:prSet/>
      <dgm:spPr/>
      <dgm:t>
        <a:bodyPr/>
        <a:lstStyle/>
        <a:p>
          <a:endParaRPr lang="en-US"/>
        </a:p>
      </dgm:t>
    </dgm:pt>
    <dgm:pt modelId="{CE3FD3BF-4C81-48CE-92E7-C82241377352}" type="sibTrans" cxnId="{EB8BA003-3A75-4C55-8890-43B525EAA63D}">
      <dgm:prSet/>
      <dgm:spPr/>
      <dgm:t>
        <a:bodyPr/>
        <a:lstStyle/>
        <a:p>
          <a:endParaRPr lang="en-US"/>
        </a:p>
      </dgm:t>
    </dgm:pt>
    <dgm:pt modelId="{E2014FE7-23E7-45C4-9377-DBD296E85F5E}">
      <dgm:prSet/>
      <dgm:spPr/>
      <dgm:t>
        <a:bodyPr/>
        <a:lstStyle/>
        <a:p>
          <a:r>
            <a:rPr lang="tr-TR" noProof="0" dirty="0" err="1"/>
            <a:t>NeTIRail</a:t>
          </a:r>
          <a:r>
            <a:rPr lang="tr-TR" noProof="0" dirty="0"/>
            <a:t> </a:t>
          </a:r>
          <a:r>
            <a:rPr lang="tr-TR" noProof="0" dirty="0" err="1"/>
            <a:t>innovasyonları</a:t>
          </a:r>
          <a:r>
            <a:rPr lang="tr-TR" noProof="0" dirty="0"/>
            <a:t> ile sınırlandırıldı- maliyet açısından</a:t>
          </a:r>
          <a:endParaRPr lang="en-GB" b="1" noProof="0" dirty="0"/>
        </a:p>
      </dgm:t>
    </dgm:pt>
    <dgm:pt modelId="{8EA71B30-D5D1-45A1-A5E4-66DCE411E45D}" type="parTrans" cxnId="{8EB6E466-F3EC-4A1A-9A2C-536F852702AC}">
      <dgm:prSet/>
      <dgm:spPr/>
      <dgm:t>
        <a:bodyPr/>
        <a:lstStyle/>
        <a:p>
          <a:endParaRPr lang="en-US"/>
        </a:p>
      </dgm:t>
    </dgm:pt>
    <dgm:pt modelId="{990E3307-ADA0-4292-8641-1A68A35CB07A}" type="sibTrans" cxnId="{8EB6E466-F3EC-4A1A-9A2C-536F852702AC}">
      <dgm:prSet/>
      <dgm:spPr/>
      <dgm:t>
        <a:bodyPr/>
        <a:lstStyle/>
        <a:p>
          <a:endParaRPr lang="en-US"/>
        </a:p>
      </dgm:t>
    </dgm:pt>
    <dgm:pt modelId="{414B9414-41DA-40D2-8748-EE59284E92CE}" type="pres">
      <dgm:prSet presAssocID="{0039F6A6-EB1E-4041-AEE7-4CE1B085103D}" presName="linear" presStyleCnt="0">
        <dgm:presLayoutVars>
          <dgm:animLvl val="lvl"/>
          <dgm:resizeHandles val="exact"/>
        </dgm:presLayoutVars>
      </dgm:prSet>
      <dgm:spPr/>
    </dgm:pt>
    <dgm:pt modelId="{CB81E7A2-4D86-40F9-B2AC-CFBB40D3240C}" type="pres">
      <dgm:prSet presAssocID="{D1D820A9-EE0D-49FB-BB36-4B3849EB0C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1CED9FA-1A1C-4A55-9C14-4E4D631B5C8E}" type="pres">
      <dgm:prSet presAssocID="{D1D820A9-EE0D-49FB-BB36-4B3849EB0C3C}" presName="childText" presStyleLbl="revTx" presStyleIdx="0" presStyleCnt="4">
        <dgm:presLayoutVars>
          <dgm:bulletEnabled val="1"/>
        </dgm:presLayoutVars>
      </dgm:prSet>
      <dgm:spPr/>
    </dgm:pt>
    <dgm:pt modelId="{610BB778-4066-49C1-A5F0-536A9EF5FC48}" type="pres">
      <dgm:prSet presAssocID="{FE5807D8-6A12-4DF5-A5E1-173BA9A1B37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E098D7-22AD-4496-A96C-504FC88D5F54}" type="pres">
      <dgm:prSet presAssocID="{FE5807D8-6A12-4DF5-A5E1-173BA9A1B37C}" presName="childText" presStyleLbl="revTx" presStyleIdx="1" presStyleCnt="4">
        <dgm:presLayoutVars>
          <dgm:bulletEnabled val="1"/>
        </dgm:presLayoutVars>
      </dgm:prSet>
      <dgm:spPr/>
    </dgm:pt>
    <dgm:pt modelId="{3C455434-6C30-418C-9F55-B3E2243E02F9}" type="pres">
      <dgm:prSet presAssocID="{754A45D6-282E-48D6-BE63-6D4203DE0BB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EA2D5BA-E4AF-405F-BF7C-A28E205EB8B5}" type="pres">
      <dgm:prSet presAssocID="{754A45D6-282E-48D6-BE63-6D4203DE0BBE}" presName="childText" presStyleLbl="revTx" presStyleIdx="2" presStyleCnt="4">
        <dgm:presLayoutVars>
          <dgm:bulletEnabled val="1"/>
        </dgm:presLayoutVars>
      </dgm:prSet>
      <dgm:spPr/>
    </dgm:pt>
    <dgm:pt modelId="{E02B0AF9-D162-4CD9-952E-DF01B1BC0B81}" type="pres">
      <dgm:prSet presAssocID="{E7B500AE-6369-4EA4-88A5-20A8F3C7FC3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E5D2334-EB05-4E63-BC58-1A6B960A98A1}" type="pres">
      <dgm:prSet presAssocID="{E7B500AE-6369-4EA4-88A5-20A8F3C7FC3C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EB8BA003-3A75-4C55-8890-43B525EAA63D}" srcId="{0039F6A6-EB1E-4041-AEE7-4CE1B085103D}" destId="{E7B500AE-6369-4EA4-88A5-20A8F3C7FC3C}" srcOrd="3" destOrd="0" parTransId="{579D7B37-160C-40E3-BACA-DE5E848242A0}" sibTransId="{CE3FD3BF-4C81-48CE-92E7-C82241377352}"/>
    <dgm:cxn modelId="{9585A71A-EF16-49BB-B16F-275B30DDE155}" type="presOf" srcId="{DACF3031-8DA9-419C-842F-60FD775322DC}" destId="{16E098D7-22AD-4496-A96C-504FC88D5F54}" srcOrd="0" destOrd="2" presId="urn:microsoft.com/office/officeart/2005/8/layout/vList2"/>
    <dgm:cxn modelId="{D26E6C24-E3B5-488B-B890-7900E79333ED}" type="presOf" srcId="{E7B500AE-6369-4EA4-88A5-20A8F3C7FC3C}" destId="{E02B0AF9-D162-4CD9-952E-DF01B1BC0B81}" srcOrd="0" destOrd="0" presId="urn:microsoft.com/office/officeart/2005/8/layout/vList2"/>
    <dgm:cxn modelId="{936AC52A-2E2E-486D-AED7-0F8F63A80877}" type="presOf" srcId="{0039F6A6-EB1E-4041-AEE7-4CE1B085103D}" destId="{414B9414-41DA-40D2-8748-EE59284E92CE}" srcOrd="0" destOrd="0" presId="urn:microsoft.com/office/officeart/2005/8/layout/vList2"/>
    <dgm:cxn modelId="{BF2B962D-E180-43E2-92C8-02456CADFE2C}" type="presOf" srcId="{D1D820A9-EE0D-49FB-BB36-4B3849EB0C3C}" destId="{CB81E7A2-4D86-40F9-B2AC-CFBB40D3240C}" srcOrd="0" destOrd="0" presId="urn:microsoft.com/office/officeart/2005/8/layout/vList2"/>
    <dgm:cxn modelId="{8DD1C03B-7F6C-465C-9039-0102B4D8A785}" type="presOf" srcId="{2B16853F-4EF5-4D32-9CA6-119F9466BD53}" destId="{16E098D7-22AD-4496-A96C-504FC88D5F54}" srcOrd="0" destOrd="3" presId="urn:microsoft.com/office/officeart/2005/8/layout/vList2"/>
    <dgm:cxn modelId="{ED351F5E-A67D-416D-8F74-26E4B935D99E}" type="presOf" srcId="{C00A66CE-65F1-4490-9FEB-26E455A4E774}" destId="{4EA2D5BA-E4AF-405F-BF7C-A28E205EB8B5}" srcOrd="0" destOrd="0" presId="urn:microsoft.com/office/officeart/2005/8/layout/vList2"/>
    <dgm:cxn modelId="{7B65925F-DBB7-4A64-9E5D-595F2B0B4441}" srcId="{0039F6A6-EB1E-4041-AEE7-4CE1B085103D}" destId="{D1D820A9-EE0D-49FB-BB36-4B3849EB0C3C}" srcOrd="0" destOrd="0" parTransId="{0B9759B0-9051-44BB-A12E-0F236EF8EFEE}" sibTransId="{FEDE4722-31F0-4F1D-96A4-1D2E447A2D22}"/>
    <dgm:cxn modelId="{8EB6E466-F3EC-4A1A-9A2C-536F852702AC}" srcId="{E7B500AE-6369-4EA4-88A5-20A8F3C7FC3C}" destId="{E2014FE7-23E7-45C4-9377-DBD296E85F5E}" srcOrd="0" destOrd="0" parTransId="{8EA71B30-D5D1-45A1-A5E4-66DCE411E45D}" sibTransId="{990E3307-ADA0-4292-8641-1A68A35CB07A}"/>
    <dgm:cxn modelId="{46AA9569-8C70-487C-ABAD-6BC64FBB4AE9}" srcId="{D1D820A9-EE0D-49FB-BB36-4B3849EB0C3C}" destId="{755CD144-C9FA-4E46-9D07-8D2225A23145}" srcOrd="0" destOrd="0" parTransId="{61BAFBD3-5D20-4FF0-9337-3A76F1B099E0}" sibTransId="{EFC144B8-4E9C-4845-8315-A65E5879148A}"/>
    <dgm:cxn modelId="{DF445D6E-2B47-46A2-BCF8-5E86BBBDC0F0}" type="presOf" srcId="{27513779-BEE7-4570-9633-DD9BB3CD8C73}" destId="{16E098D7-22AD-4496-A96C-504FC88D5F54}" srcOrd="0" destOrd="1" presId="urn:microsoft.com/office/officeart/2005/8/layout/vList2"/>
    <dgm:cxn modelId="{592BEE4E-20F4-4669-A41D-879EF9C1E401}" srcId="{0039F6A6-EB1E-4041-AEE7-4CE1B085103D}" destId="{FE5807D8-6A12-4DF5-A5E1-173BA9A1B37C}" srcOrd="1" destOrd="0" parTransId="{4872E7BB-8EBB-4326-BC8D-8B7A489B87F4}" sibTransId="{85647A39-4035-4DE3-82B1-C7BD8D83FDC8}"/>
    <dgm:cxn modelId="{3474CE4F-2009-49A7-BEB4-5401089EFB91}" srcId="{FE5807D8-6A12-4DF5-A5E1-173BA9A1B37C}" destId="{DACF3031-8DA9-419C-842F-60FD775322DC}" srcOrd="2" destOrd="0" parTransId="{B2F6AD51-4E06-4EB2-9B17-2877341E490A}" sibTransId="{C17D447F-0B38-4AC3-A7BA-1BF48E256122}"/>
    <dgm:cxn modelId="{F0B71B53-F0B3-4B41-A5C6-B435315A4DFB}" srcId="{FE5807D8-6A12-4DF5-A5E1-173BA9A1B37C}" destId="{48B427AC-D182-460F-AE84-0341DA7BC7ED}" srcOrd="0" destOrd="0" parTransId="{3FC115BD-313F-482F-A325-85A0C44E8249}" sibTransId="{32446150-D765-4B52-8A30-878C47EC627D}"/>
    <dgm:cxn modelId="{F8E05353-7568-4D80-ACF3-FA15C74ACB61}" srcId="{FE5807D8-6A12-4DF5-A5E1-173BA9A1B37C}" destId="{2B16853F-4EF5-4D32-9CA6-119F9466BD53}" srcOrd="3" destOrd="0" parTransId="{387B1C4D-C336-46CE-9E05-9F3D277764D0}" sibTransId="{62D54083-DEE7-4F8E-BF5B-E974C987E717}"/>
    <dgm:cxn modelId="{6E22C159-3B59-42BE-9C22-CE0F200DCFC8}" type="presOf" srcId="{FE5807D8-6A12-4DF5-A5E1-173BA9A1B37C}" destId="{610BB778-4066-49C1-A5F0-536A9EF5FC48}" srcOrd="0" destOrd="0" presId="urn:microsoft.com/office/officeart/2005/8/layout/vList2"/>
    <dgm:cxn modelId="{ABA70B90-6AAA-40BE-9D40-75D7335F21D8}" type="presOf" srcId="{48B427AC-D182-460F-AE84-0341DA7BC7ED}" destId="{16E098D7-22AD-4496-A96C-504FC88D5F54}" srcOrd="0" destOrd="0" presId="urn:microsoft.com/office/officeart/2005/8/layout/vList2"/>
    <dgm:cxn modelId="{A4AEF7BB-3622-41FF-9901-7EC4BB04F197}" srcId="{754A45D6-282E-48D6-BE63-6D4203DE0BBE}" destId="{C00A66CE-65F1-4490-9FEB-26E455A4E774}" srcOrd="0" destOrd="0" parTransId="{13E1DFD1-D142-434F-98C1-FA2DCF750355}" sibTransId="{ED6CEF8A-C96A-464F-BE90-E9266C50E9D1}"/>
    <dgm:cxn modelId="{14BA32C7-ECD0-490E-AC57-070C71C1B329}" type="presOf" srcId="{755CD144-C9FA-4E46-9D07-8D2225A23145}" destId="{D1CED9FA-1A1C-4A55-9C14-4E4D631B5C8E}" srcOrd="0" destOrd="0" presId="urn:microsoft.com/office/officeart/2005/8/layout/vList2"/>
    <dgm:cxn modelId="{8C6068D0-E013-44FF-BE70-E0AAC10D7C73}" type="presOf" srcId="{E2014FE7-23E7-45C4-9377-DBD296E85F5E}" destId="{3E5D2334-EB05-4E63-BC58-1A6B960A98A1}" srcOrd="0" destOrd="0" presId="urn:microsoft.com/office/officeart/2005/8/layout/vList2"/>
    <dgm:cxn modelId="{F2128ADE-0F2C-4517-B310-911DE0EBA3A5}" srcId="{FE5807D8-6A12-4DF5-A5E1-173BA9A1B37C}" destId="{27513779-BEE7-4570-9633-DD9BB3CD8C73}" srcOrd="1" destOrd="0" parTransId="{51A14DA5-2B83-40B8-BBC9-58871851211E}" sibTransId="{03D35406-F81D-4C8C-9302-E5577AD8D0A7}"/>
    <dgm:cxn modelId="{92EAB0E7-58AE-4E1B-B04C-397C9451C785}" type="presOf" srcId="{754A45D6-282E-48D6-BE63-6D4203DE0BBE}" destId="{3C455434-6C30-418C-9F55-B3E2243E02F9}" srcOrd="0" destOrd="0" presId="urn:microsoft.com/office/officeart/2005/8/layout/vList2"/>
    <dgm:cxn modelId="{3D7B9BE9-EE17-451E-9F65-A2FD15CFA1E6}" srcId="{0039F6A6-EB1E-4041-AEE7-4CE1B085103D}" destId="{754A45D6-282E-48D6-BE63-6D4203DE0BBE}" srcOrd="2" destOrd="0" parTransId="{A35D0D57-6770-4DC3-8001-133C5253143E}" sibTransId="{AE65AB56-7D03-4BC1-8B4C-5CED5D12F60B}"/>
    <dgm:cxn modelId="{888F9722-5FA7-4CEC-8BDA-460DA3DF131A}" type="presParOf" srcId="{414B9414-41DA-40D2-8748-EE59284E92CE}" destId="{CB81E7A2-4D86-40F9-B2AC-CFBB40D3240C}" srcOrd="0" destOrd="0" presId="urn:microsoft.com/office/officeart/2005/8/layout/vList2"/>
    <dgm:cxn modelId="{3A366BE8-09BC-42E3-A992-EB8AA1D5DC03}" type="presParOf" srcId="{414B9414-41DA-40D2-8748-EE59284E92CE}" destId="{D1CED9FA-1A1C-4A55-9C14-4E4D631B5C8E}" srcOrd="1" destOrd="0" presId="urn:microsoft.com/office/officeart/2005/8/layout/vList2"/>
    <dgm:cxn modelId="{6FE0EA55-5F45-4B4E-AF63-5B3776994987}" type="presParOf" srcId="{414B9414-41DA-40D2-8748-EE59284E92CE}" destId="{610BB778-4066-49C1-A5F0-536A9EF5FC48}" srcOrd="2" destOrd="0" presId="urn:microsoft.com/office/officeart/2005/8/layout/vList2"/>
    <dgm:cxn modelId="{C2DB0953-8701-48B6-9BBD-1B6EDC682FF8}" type="presParOf" srcId="{414B9414-41DA-40D2-8748-EE59284E92CE}" destId="{16E098D7-22AD-4496-A96C-504FC88D5F54}" srcOrd="3" destOrd="0" presId="urn:microsoft.com/office/officeart/2005/8/layout/vList2"/>
    <dgm:cxn modelId="{C0F2503D-2382-4AF9-A1A0-16239B1D0C98}" type="presParOf" srcId="{414B9414-41DA-40D2-8748-EE59284E92CE}" destId="{3C455434-6C30-418C-9F55-B3E2243E02F9}" srcOrd="4" destOrd="0" presId="urn:microsoft.com/office/officeart/2005/8/layout/vList2"/>
    <dgm:cxn modelId="{33111EBC-4B5C-4150-8656-9175DE19A007}" type="presParOf" srcId="{414B9414-41DA-40D2-8748-EE59284E92CE}" destId="{4EA2D5BA-E4AF-405F-BF7C-A28E205EB8B5}" srcOrd="5" destOrd="0" presId="urn:microsoft.com/office/officeart/2005/8/layout/vList2"/>
    <dgm:cxn modelId="{136AA373-333E-4039-B522-61194A1AC687}" type="presParOf" srcId="{414B9414-41DA-40D2-8748-EE59284E92CE}" destId="{E02B0AF9-D162-4CD9-952E-DF01B1BC0B81}" srcOrd="6" destOrd="0" presId="urn:microsoft.com/office/officeart/2005/8/layout/vList2"/>
    <dgm:cxn modelId="{6B6B6C3D-6993-4A4E-872D-909886406B33}" type="presParOf" srcId="{414B9414-41DA-40D2-8748-EE59284E92CE}" destId="{3E5D2334-EB05-4E63-BC58-1A6B960A98A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807624-6B16-47F7-B7C3-D1FA39E9E558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0DF0BE-4084-499C-B673-8FE9D4D80FD9}">
      <dgm:prSet phldrT="[Text]"/>
      <dgm:spPr/>
      <dgm:t>
        <a:bodyPr/>
        <a:lstStyle/>
        <a:p>
          <a:r>
            <a:rPr lang="tr-TR" dirty="0"/>
            <a:t>Altı kriter</a:t>
          </a:r>
          <a:endParaRPr lang="en-US" dirty="0"/>
        </a:p>
      </dgm:t>
    </dgm:pt>
    <dgm:pt modelId="{9D9315FD-A52F-43C5-916D-426A787E14DE}" type="parTrans" cxnId="{EF91166D-CD9A-4EA3-8BAC-498BB4B96E71}">
      <dgm:prSet/>
      <dgm:spPr/>
      <dgm:t>
        <a:bodyPr/>
        <a:lstStyle/>
        <a:p>
          <a:endParaRPr lang="en-US"/>
        </a:p>
      </dgm:t>
    </dgm:pt>
    <dgm:pt modelId="{AA033772-2AEF-49BD-8F94-E3EA8B7A55E4}" type="sibTrans" cxnId="{EF91166D-CD9A-4EA3-8BAC-498BB4B96E71}">
      <dgm:prSet/>
      <dgm:spPr/>
      <dgm:t>
        <a:bodyPr/>
        <a:lstStyle/>
        <a:p>
          <a:endParaRPr lang="en-US"/>
        </a:p>
      </dgm:t>
    </dgm:pt>
    <dgm:pt modelId="{8B5D1F13-5984-42E9-9F09-2CA69A1C39E5}">
      <dgm:prSet phldrT="[Text]"/>
      <dgm:spPr/>
      <dgm:t>
        <a:bodyPr/>
        <a:lstStyle/>
        <a:p>
          <a:r>
            <a:rPr lang="tr-TR" dirty="0"/>
            <a:t>Kişisel deneyim</a:t>
          </a:r>
          <a:r>
            <a:rPr lang="en-US" dirty="0"/>
            <a:t>: </a:t>
          </a:r>
          <a:r>
            <a:rPr lang="tr-TR" dirty="0"/>
            <a:t>Kalabalık, Konfor, Güvenlik</a:t>
          </a:r>
          <a:endParaRPr lang="en-US" dirty="0"/>
        </a:p>
      </dgm:t>
    </dgm:pt>
    <dgm:pt modelId="{FD2E7FEB-BC18-4E58-BABA-5AD470716B2C}" type="parTrans" cxnId="{9EECE3A6-D22F-41CC-9D03-3F8EB24BBE87}">
      <dgm:prSet/>
      <dgm:spPr/>
      <dgm:t>
        <a:bodyPr/>
        <a:lstStyle/>
        <a:p>
          <a:endParaRPr lang="en-US"/>
        </a:p>
      </dgm:t>
    </dgm:pt>
    <dgm:pt modelId="{6F8350B5-6209-401C-A76C-790E3FFF6DDE}" type="sibTrans" cxnId="{9EECE3A6-D22F-41CC-9D03-3F8EB24BBE87}">
      <dgm:prSet/>
      <dgm:spPr/>
      <dgm:t>
        <a:bodyPr/>
        <a:lstStyle/>
        <a:p>
          <a:endParaRPr lang="en-US"/>
        </a:p>
      </dgm:t>
    </dgm:pt>
    <dgm:pt modelId="{E3AFF23A-07E2-4960-B1F6-C8A4CBF86C84}">
      <dgm:prSet phldrT="[Text]"/>
      <dgm:spPr/>
      <dgm:t>
        <a:bodyPr/>
        <a:lstStyle/>
        <a:p>
          <a:r>
            <a:rPr lang="tr-TR" dirty="0" err="1"/>
            <a:t>İnnovasyonların</a:t>
          </a:r>
          <a:r>
            <a:rPr lang="tr-TR" dirty="0"/>
            <a:t> etkisi</a:t>
          </a:r>
          <a:endParaRPr lang="en-US" dirty="0"/>
        </a:p>
      </dgm:t>
    </dgm:pt>
    <dgm:pt modelId="{CDA46445-374F-43D4-8C94-75524680D354}" type="parTrans" cxnId="{EF8245D2-CD1A-43B7-A58C-C70B14D03DB5}">
      <dgm:prSet/>
      <dgm:spPr/>
      <dgm:t>
        <a:bodyPr/>
        <a:lstStyle/>
        <a:p>
          <a:endParaRPr lang="en-US"/>
        </a:p>
      </dgm:t>
    </dgm:pt>
    <dgm:pt modelId="{0CA24892-089B-4327-B1C0-3A0AFD381AEE}" type="sibTrans" cxnId="{EF8245D2-CD1A-43B7-A58C-C70B14D03DB5}">
      <dgm:prSet/>
      <dgm:spPr/>
      <dgm:t>
        <a:bodyPr/>
        <a:lstStyle/>
        <a:p>
          <a:endParaRPr lang="en-US"/>
        </a:p>
      </dgm:t>
    </dgm:pt>
    <dgm:pt modelId="{DF95EF9F-860B-456B-A290-3A2D785C0F5D}">
      <dgm:prSet phldrT="[Text]"/>
      <dgm:spPr/>
      <dgm:t>
        <a:bodyPr/>
        <a:lstStyle/>
        <a:p>
          <a:r>
            <a:rPr lang="en-US" dirty="0" err="1"/>
            <a:t>Servi</a:t>
          </a:r>
          <a:r>
            <a:rPr lang="tr-TR" dirty="0"/>
            <a:t>s kalitesi</a:t>
          </a:r>
          <a:r>
            <a:rPr lang="en-US" dirty="0"/>
            <a:t>: </a:t>
          </a:r>
          <a:r>
            <a:rPr lang="tr-TR" dirty="0"/>
            <a:t>Dakiklik, Sıklık, Seyahat süresi</a:t>
          </a:r>
          <a:endParaRPr lang="en-US" dirty="0"/>
        </a:p>
      </dgm:t>
    </dgm:pt>
    <dgm:pt modelId="{6D550A14-31F5-4A10-A055-2227F817BF4E}" type="parTrans" cxnId="{F8E934FA-D9DE-4F7F-9AEA-EA8F90D4E4D4}">
      <dgm:prSet/>
      <dgm:spPr/>
      <dgm:t>
        <a:bodyPr/>
        <a:lstStyle/>
        <a:p>
          <a:endParaRPr lang="en-US"/>
        </a:p>
      </dgm:t>
    </dgm:pt>
    <dgm:pt modelId="{C9716D2A-58FE-4086-B4AD-702FFE813908}" type="sibTrans" cxnId="{F8E934FA-D9DE-4F7F-9AEA-EA8F90D4E4D4}">
      <dgm:prSet/>
      <dgm:spPr/>
      <dgm:t>
        <a:bodyPr/>
        <a:lstStyle/>
        <a:p>
          <a:endParaRPr lang="en-US"/>
        </a:p>
      </dgm:t>
    </dgm:pt>
    <dgm:pt modelId="{93D1EBD4-B589-4414-8823-86CD33E275CF}">
      <dgm:prSet phldrT="[Text]"/>
      <dgm:spPr/>
      <dgm:t>
        <a:bodyPr/>
        <a:lstStyle/>
        <a:p>
          <a:r>
            <a:rPr lang="tr-TR" dirty="0"/>
            <a:t>Anketlere dayanarak genelleştirilemeyen</a:t>
          </a:r>
          <a:endParaRPr lang="en-US" dirty="0"/>
        </a:p>
      </dgm:t>
    </dgm:pt>
    <dgm:pt modelId="{B403904A-7430-4AF2-A2DB-0B47D7CD92D5}" type="parTrans" cxnId="{F66D8C24-2000-4395-BB05-BD1490800BED}">
      <dgm:prSet/>
      <dgm:spPr/>
      <dgm:t>
        <a:bodyPr/>
        <a:lstStyle/>
        <a:p>
          <a:endParaRPr lang="en-US"/>
        </a:p>
      </dgm:t>
    </dgm:pt>
    <dgm:pt modelId="{1625B418-4EAF-4BEA-8018-A1B4B5A87E4F}" type="sibTrans" cxnId="{F66D8C24-2000-4395-BB05-BD1490800BED}">
      <dgm:prSet/>
      <dgm:spPr/>
      <dgm:t>
        <a:bodyPr/>
        <a:lstStyle/>
        <a:p>
          <a:endParaRPr lang="en-US"/>
        </a:p>
      </dgm:t>
    </dgm:pt>
    <dgm:pt modelId="{6F863368-6ABA-4775-BD91-026ADFA7A7F0}">
      <dgm:prSet phldrT="[Text]"/>
      <dgm:spPr/>
      <dgm:t>
        <a:bodyPr/>
        <a:lstStyle/>
        <a:p>
          <a:r>
            <a:rPr lang="tr-TR" dirty="0"/>
            <a:t>Her bir kriter için</a:t>
          </a:r>
          <a:r>
            <a:rPr lang="en-US" dirty="0"/>
            <a:t>, </a:t>
          </a:r>
          <a:r>
            <a:rPr lang="tr-TR" dirty="0"/>
            <a:t>kullanıcılardan alınan bilgiler doğrultusunda faydaların tespiti</a:t>
          </a:r>
          <a:endParaRPr lang="en-US" dirty="0"/>
        </a:p>
      </dgm:t>
    </dgm:pt>
    <dgm:pt modelId="{804BDF99-EF78-4672-A00D-8712A3AEB177}" type="parTrans" cxnId="{A95E7931-474E-476E-8CDB-55B326E2A24F}">
      <dgm:prSet/>
      <dgm:spPr/>
      <dgm:t>
        <a:bodyPr/>
        <a:lstStyle/>
        <a:p>
          <a:endParaRPr lang="en-US"/>
        </a:p>
      </dgm:t>
    </dgm:pt>
    <dgm:pt modelId="{04D9DA49-F63E-4A42-92CA-CF740C8D9F69}" type="sibTrans" cxnId="{A95E7931-474E-476E-8CDB-55B326E2A24F}">
      <dgm:prSet/>
      <dgm:spPr/>
      <dgm:t>
        <a:bodyPr/>
        <a:lstStyle/>
        <a:p>
          <a:endParaRPr lang="en-US"/>
        </a:p>
      </dgm:t>
    </dgm:pt>
    <dgm:pt modelId="{385ADA39-A4A8-4DDF-9137-2166E25CBEAC}">
      <dgm:prSet phldrT="[Text]"/>
      <dgm:spPr/>
      <dgm:t>
        <a:bodyPr/>
        <a:lstStyle/>
        <a:p>
          <a:r>
            <a:rPr lang="tr-TR" dirty="0"/>
            <a:t>Renk kodu ile sonuçların  gösterilmesi</a:t>
          </a:r>
          <a:endParaRPr lang="en-US" b="1" dirty="0"/>
        </a:p>
      </dgm:t>
    </dgm:pt>
    <dgm:pt modelId="{8D7B440D-C706-47BF-9BB0-CC6DC832E2D8}" type="parTrans" cxnId="{30CFC2D8-5080-455C-BC6E-F1DE9156634F}">
      <dgm:prSet/>
      <dgm:spPr/>
      <dgm:t>
        <a:bodyPr/>
        <a:lstStyle/>
        <a:p>
          <a:endParaRPr lang="en-US"/>
        </a:p>
      </dgm:t>
    </dgm:pt>
    <dgm:pt modelId="{EEDDAA85-9AC9-4291-866A-BD04310038EC}" type="sibTrans" cxnId="{30CFC2D8-5080-455C-BC6E-F1DE9156634F}">
      <dgm:prSet/>
      <dgm:spPr/>
      <dgm:t>
        <a:bodyPr/>
        <a:lstStyle/>
        <a:p>
          <a:endParaRPr lang="en-US"/>
        </a:p>
      </dgm:t>
    </dgm:pt>
    <dgm:pt modelId="{813F630E-5270-4000-951C-CB3097CD238B}">
      <dgm:prSet phldrT="[Text]"/>
      <dgm:spPr/>
      <dgm:t>
        <a:bodyPr/>
        <a:lstStyle/>
        <a:p>
          <a:r>
            <a:rPr lang="tr-TR" dirty="0" err="1"/>
            <a:t>Moneratize</a:t>
          </a:r>
          <a:r>
            <a:rPr lang="tr-TR" dirty="0"/>
            <a:t> edilmemiş </a:t>
          </a:r>
          <a:endParaRPr lang="en-US" dirty="0"/>
        </a:p>
      </dgm:t>
    </dgm:pt>
    <dgm:pt modelId="{C5ACC2DD-792A-471C-BCFB-4FD4BFE3DE7D}" type="parTrans" cxnId="{449E74EE-8691-4511-8D2F-AC1263C664E7}">
      <dgm:prSet/>
      <dgm:spPr/>
      <dgm:t>
        <a:bodyPr/>
        <a:lstStyle/>
        <a:p>
          <a:endParaRPr lang="en-GB"/>
        </a:p>
      </dgm:t>
    </dgm:pt>
    <dgm:pt modelId="{15FF18E4-1EEE-4244-85FD-CF388E1EA400}" type="sibTrans" cxnId="{449E74EE-8691-4511-8D2F-AC1263C664E7}">
      <dgm:prSet/>
      <dgm:spPr/>
      <dgm:t>
        <a:bodyPr/>
        <a:lstStyle/>
        <a:p>
          <a:endParaRPr lang="en-GB"/>
        </a:p>
      </dgm:t>
    </dgm:pt>
    <dgm:pt modelId="{32B949C4-5ABC-4D59-B9C9-48FF6E559335}" type="pres">
      <dgm:prSet presAssocID="{A9807624-6B16-47F7-B7C3-D1FA39E9E558}" presName="linear" presStyleCnt="0">
        <dgm:presLayoutVars>
          <dgm:dir/>
          <dgm:animLvl val="lvl"/>
          <dgm:resizeHandles val="exact"/>
        </dgm:presLayoutVars>
      </dgm:prSet>
      <dgm:spPr/>
    </dgm:pt>
    <dgm:pt modelId="{54641D23-7971-4488-80E7-95C94965070B}" type="pres">
      <dgm:prSet presAssocID="{5F0DF0BE-4084-499C-B673-8FE9D4D80FD9}" presName="parentLin" presStyleCnt="0"/>
      <dgm:spPr/>
    </dgm:pt>
    <dgm:pt modelId="{1E39CD96-60D4-4B32-BF9A-832F4096C3AB}" type="pres">
      <dgm:prSet presAssocID="{5F0DF0BE-4084-499C-B673-8FE9D4D80FD9}" presName="parentLeftMargin" presStyleLbl="node1" presStyleIdx="0" presStyleCnt="2"/>
      <dgm:spPr/>
    </dgm:pt>
    <dgm:pt modelId="{D043B0BD-CCA5-4A63-9865-C172E79F08A4}" type="pres">
      <dgm:prSet presAssocID="{5F0DF0BE-4084-499C-B673-8FE9D4D80F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BC32748-2783-4F05-B82A-A9818EDD3D90}" type="pres">
      <dgm:prSet presAssocID="{5F0DF0BE-4084-499C-B673-8FE9D4D80FD9}" presName="negativeSpace" presStyleCnt="0"/>
      <dgm:spPr/>
    </dgm:pt>
    <dgm:pt modelId="{B8EF699C-A476-4BAC-B3D2-80497B5864DD}" type="pres">
      <dgm:prSet presAssocID="{5F0DF0BE-4084-499C-B673-8FE9D4D80FD9}" presName="childText" presStyleLbl="conFgAcc1" presStyleIdx="0" presStyleCnt="2">
        <dgm:presLayoutVars>
          <dgm:bulletEnabled val="1"/>
        </dgm:presLayoutVars>
      </dgm:prSet>
      <dgm:spPr/>
    </dgm:pt>
    <dgm:pt modelId="{5447304E-D900-454F-B722-F4A60C110D1A}" type="pres">
      <dgm:prSet presAssocID="{AA033772-2AEF-49BD-8F94-E3EA8B7A55E4}" presName="spaceBetweenRectangles" presStyleCnt="0"/>
      <dgm:spPr/>
    </dgm:pt>
    <dgm:pt modelId="{FF0F01C1-E9AB-46FD-9E50-1370B0745CB5}" type="pres">
      <dgm:prSet presAssocID="{E3AFF23A-07E2-4960-B1F6-C8A4CBF86C84}" presName="parentLin" presStyleCnt="0"/>
      <dgm:spPr/>
    </dgm:pt>
    <dgm:pt modelId="{FE56119C-4CEC-4692-B5DB-5C87598A7B56}" type="pres">
      <dgm:prSet presAssocID="{E3AFF23A-07E2-4960-B1F6-C8A4CBF86C84}" presName="parentLeftMargin" presStyleLbl="node1" presStyleIdx="0" presStyleCnt="2"/>
      <dgm:spPr/>
    </dgm:pt>
    <dgm:pt modelId="{19443212-1585-4AA2-B0DB-2340DEADF4D2}" type="pres">
      <dgm:prSet presAssocID="{E3AFF23A-07E2-4960-B1F6-C8A4CBF86C8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6F93382-5CF6-4947-9E11-F5A9CCEF7D2F}" type="pres">
      <dgm:prSet presAssocID="{E3AFF23A-07E2-4960-B1F6-C8A4CBF86C84}" presName="negativeSpace" presStyleCnt="0"/>
      <dgm:spPr/>
    </dgm:pt>
    <dgm:pt modelId="{41A8DBC6-F219-4F54-B333-3107D1FB4166}" type="pres">
      <dgm:prSet presAssocID="{E3AFF23A-07E2-4960-B1F6-C8A4CBF86C8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5FB6E01-A21A-4A45-867A-345F30C1E63E}" type="presOf" srcId="{A9807624-6B16-47F7-B7C3-D1FA39E9E558}" destId="{32B949C4-5ABC-4D59-B9C9-48FF6E559335}" srcOrd="0" destOrd="0" presId="urn:microsoft.com/office/officeart/2005/8/layout/list1"/>
    <dgm:cxn modelId="{E8966C19-672C-46CF-8245-CD96D2E7F13F}" type="presOf" srcId="{5F0DF0BE-4084-499C-B673-8FE9D4D80FD9}" destId="{1E39CD96-60D4-4B32-BF9A-832F4096C3AB}" srcOrd="0" destOrd="0" presId="urn:microsoft.com/office/officeart/2005/8/layout/list1"/>
    <dgm:cxn modelId="{2F0C271D-A99C-4991-81F5-4ADD9F705F5E}" type="presOf" srcId="{DF95EF9F-860B-456B-A290-3A2D785C0F5D}" destId="{B8EF699C-A476-4BAC-B3D2-80497B5864DD}" srcOrd="0" destOrd="1" presId="urn:microsoft.com/office/officeart/2005/8/layout/list1"/>
    <dgm:cxn modelId="{F66D8C24-2000-4395-BB05-BD1490800BED}" srcId="{E3AFF23A-07E2-4960-B1F6-C8A4CBF86C84}" destId="{93D1EBD4-B589-4414-8823-86CD33E275CF}" srcOrd="1" destOrd="0" parTransId="{B403904A-7430-4AF2-A2DB-0B47D7CD92D5}" sibTransId="{1625B418-4EAF-4BEA-8018-A1B4B5A87E4F}"/>
    <dgm:cxn modelId="{A95E7931-474E-476E-8CDB-55B326E2A24F}" srcId="{E3AFF23A-07E2-4960-B1F6-C8A4CBF86C84}" destId="{6F863368-6ABA-4775-BD91-026ADFA7A7F0}" srcOrd="2" destOrd="0" parTransId="{804BDF99-EF78-4672-A00D-8712A3AEB177}" sibTransId="{04D9DA49-F63E-4A42-92CA-CF740C8D9F69}"/>
    <dgm:cxn modelId="{1C5FAE5E-6600-433A-A036-FBAF33C76F52}" type="presOf" srcId="{93D1EBD4-B589-4414-8823-86CD33E275CF}" destId="{41A8DBC6-F219-4F54-B333-3107D1FB4166}" srcOrd="0" destOrd="1" presId="urn:microsoft.com/office/officeart/2005/8/layout/list1"/>
    <dgm:cxn modelId="{74186746-DB83-44C3-84A1-21197DF6AEA0}" type="presOf" srcId="{E3AFF23A-07E2-4960-B1F6-C8A4CBF86C84}" destId="{FE56119C-4CEC-4692-B5DB-5C87598A7B56}" srcOrd="0" destOrd="0" presId="urn:microsoft.com/office/officeart/2005/8/layout/list1"/>
    <dgm:cxn modelId="{80A7794A-437E-4DFC-A93E-82F8192B8B6B}" type="presOf" srcId="{385ADA39-A4A8-4DDF-9137-2166E25CBEAC}" destId="{41A8DBC6-F219-4F54-B333-3107D1FB4166}" srcOrd="0" destOrd="3" presId="urn:microsoft.com/office/officeart/2005/8/layout/list1"/>
    <dgm:cxn modelId="{EF91166D-CD9A-4EA3-8BAC-498BB4B96E71}" srcId="{A9807624-6B16-47F7-B7C3-D1FA39E9E558}" destId="{5F0DF0BE-4084-499C-B673-8FE9D4D80FD9}" srcOrd="0" destOrd="0" parTransId="{9D9315FD-A52F-43C5-916D-426A787E14DE}" sibTransId="{AA033772-2AEF-49BD-8F94-E3EA8B7A55E4}"/>
    <dgm:cxn modelId="{65428B80-BC78-4814-B440-B6B29449860A}" type="presOf" srcId="{6F863368-6ABA-4775-BD91-026ADFA7A7F0}" destId="{41A8DBC6-F219-4F54-B333-3107D1FB4166}" srcOrd="0" destOrd="2" presId="urn:microsoft.com/office/officeart/2005/8/layout/list1"/>
    <dgm:cxn modelId="{A1D6D082-5EFD-4972-A4E1-5FF63B5B06E1}" type="presOf" srcId="{8B5D1F13-5984-42E9-9F09-2CA69A1C39E5}" destId="{B8EF699C-A476-4BAC-B3D2-80497B5864DD}" srcOrd="0" destOrd="0" presId="urn:microsoft.com/office/officeart/2005/8/layout/list1"/>
    <dgm:cxn modelId="{D4009984-D2FC-4A56-9F36-5F7F29A4717D}" type="presOf" srcId="{5F0DF0BE-4084-499C-B673-8FE9D4D80FD9}" destId="{D043B0BD-CCA5-4A63-9865-C172E79F08A4}" srcOrd="1" destOrd="0" presId="urn:microsoft.com/office/officeart/2005/8/layout/list1"/>
    <dgm:cxn modelId="{9EECE3A6-D22F-41CC-9D03-3F8EB24BBE87}" srcId="{5F0DF0BE-4084-499C-B673-8FE9D4D80FD9}" destId="{8B5D1F13-5984-42E9-9F09-2CA69A1C39E5}" srcOrd="0" destOrd="0" parTransId="{FD2E7FEB-BC18-4E58-BABA-5AD470716B2C}" sibTransId="{6F8350B5-6209-401C-A76C-790E3FFF6DDE}"/>
    <dgm:cxn modelId="{4D88ADB2-EDA9-42C6-B1A2-67D183FD38E3}" type="presOf" srcId="{E3AFF23A-07E2-4960-B1F6-C8A4CBF86C84}" destId="{19443212-1585-4AA2-B0DB-2340DEADF4D2}" srcOrd="1" destOrd="0" presId="urn:microsoft.com/office/officeart/2005/8/layout/list1"/>
    <dgm:cxn modelId="{4EA1CAC6-DB22-4A4C-8E0D-606952C4275C}" type="presOf" srcId="{813F630E-5270-4000-951C-CB3097CD238B}" destId="{41A8DBC6-F219-4F54-B333-3107D1FB4166}" srcOrd="0" destOrd="0" presId="urn:microsoft.com/office/officeart/2005/8/layout/list1"/>
    <dgm:cxn modelId="{EF8245D2-CD1A-43B7-A58C-C70B14D03DB5}" srcId="{A9807624-6B16-47F7-B7C3-D1FA39E9E558}" destId="{E3AFF23A-07E2-4960-B1F6-C8A4CBF86C84}" srcOrd="1" destOrd="0" parTransId="{CDA46445-374F-43D4-8C94-75524680D354}" sibTransId="{0CA24892-089B-4327-B1C0-3A0AFD381AEE}"/>
    <dgm:cxn modelId="{30CFC2D8-5080-455C-BC6E-F1DE9156634F}" srcId="{E3AFF23A-07E2-4960-B1F6-C8A4CBF86C84}" destId="{385ADA39-A4A8-4DDF-9137-2166E25CBEAC}" srcOrd="3" destOrd="0" parTransId="{8D7B440D-C706-47BF-9BB0-CC6DC832E2D8}" sibTransId="{EEDDAA85-9AC9-4291-866A-BD04310038EC}"/>
    <dgm:cxn modelId="{449E74EE-8691-4511-8D2F-AC1263C664E7}" srcId="{E3AFF23A-07E2-4960-B1F6-C8A4CBF86C84}" destId="{813F630E-5270-4000-951C-CB3097CD238B}" srcOrd="0" destOrd="0" parTransId="{C5ACC2DD-792A-471C-BCFB-4FD4BFE3DE7D}" sibTransId="{15FF18E4-1EEE-4244-85FD-CF388E1EA400}"/>
    <dgm:cxn modelId="{F8E934FA-D9DE-4F7F-9AEA-EA8F90D4E4D4}" srcId="{5F0DF0BE-4084-499C-B673-8FE9D4D80FD9}" destId="{DF95EF9F-860B-456B-A290-3A2D785C0F5D}" srcOrd="1" destOrd="0" parTransId="{6D550A14-31F5-4A10-A055-2227F817BF4E}" sibTransId="{C9716D2A-58FE-4086-B4AD-702FFE813908}"/>
    <dgm:cxn modelId="{54416B40-2790-443B-AC95-63FC899E0617}" type="presParOf" srcId="{32B949C4-5ABC-4D59-B9C9-48FF6E559335}" destId="{54641D23-7971-4488-80E7-95C94965070B}" srcOrd="0" destOrd="0" presId="urn:microsoft.com/office/officeart/2005/8/layout/list1"/>
    <dgm:cxn modelId="{B4C8168C-ABD7-4761-A326-B69E28C27261}" type="presParOf" srcId="{54641D23-7971-4488-80E7-95C94965070B}" destId="{1E39CD96-60D4-4B32-BF9A-832F4096C3AB}" srcOrd="0" destOrd="0" presId="urn:microsoft.com/office/officeart/2005/8/layout/list1"/>
    <dgm:cxn modelId="{432E118A-26C7-4E71-904B-B5FF7A998FEA}" type="presParOf" srcId="{54641D23-7971-4488-80E7-95C94965070B}" destId="{D043B0BD-CCA5-4A63-9865-C172E79F08A4}" srcOrd="1" destOrd="0" presId="urn:microsoft.com/office/officeart/2005/8/layout/list1"/>
    <dgm:cxn modelId="{9A5DF6DE-0FA3-422B-891A-B3E2EF5DE95D}" type="presParOf" srcId="{32B949C4-5ABC-4D59-B9C9-48FF6E559335}" destId="{5BC32748-2783-4F05-B82A-A9818EDD3D90}" srcOrd="1" destOrd="0" presId="urn:microsoft.com/office/officeart/2005/8/layout/list1"/>
    <dgm:cxn modelId="{E4AE90D7-A8D1-404E-AF2A-E4E44760465B}" type="presParOf" srcId="{32B949C4-5ABC-4D59-B9C9-48FF6E559335}" destId="{B8EF699C-A476-4BAC-B3D2-80497B5864DD}" srcOrd="2" destOrd="0" presId="urn:microsoft.com/office/officeart/2005/8/layout/list1"/>
    <dgm:cxn modelId="{FDB05DF9-7081-426E-928E-2ABC36A18766}" type="presParOf" srcId="{32B949C4-5ABC-4D59-B9C9-48FF6E559335}" destId="{5447304E-D900-454F-B722-F4A60C110D1A}" srcOrd="3" destOrd="0" presId="urn:microsoft.com/office/officeart/2005/8/layout/list1"/>
    <dgm:cxn modelId="{F00F0406-FC05-4D41-A069-8D7B9AF832EB}" type="presParOf" srcId="{32B949C4-5ABC-4D59-B9C9-48FF6E559335}" destId="{FF0F01C1-E9AB-46FD-9E50-1370B0745CB5}" srcOrd="4" destOrd="0" presId="urn:microsoft.com/office/officeart/2005/8/layout/list1"/>
    <dgm:cxn modelId="{C0471821-0277-42A2-A8FE-23238245A58D}" type="presParOf" srcId="{FF0F01C1-E9AB-46FD-9E50-1370B0745CB5}" destId="{FE56119C-4CEC-4692-B5DB-5C87598A7B56}" srcOrd="0" destOrd="0" presId="urn:microsoft.com/office/officeart/2005/8/layout/list1"/>
    <dgm:cxn modelId="{A07AA82A-D4BB-48CE-9205-3ECE4A472675}" type="presParOf" srcId="{FF0F01C1-E9AB-46FD-9E50-1370B0745CB5}" destId="{19443212-1585-4AA2-B0DB-2340DEADF4D2}" srcOrd="1" destOrd="0" presId="urn:microsoft.com/office/officeart/2005/8/layout/list1"/>
    <dgm:cxn modelId="{107C4AA3-D634-4E2A-B2A9-ED52057EE0F5}" type="presParOf" srcId="{32B949C4-5ABC-4D59-B9C9-48FF6E559335}" destId="{46F93382-5CF6-4947-9E11-F5A9CCEF7D2F}" srcOrd="5" destOrd="0" presId="urn:microsoft.com/office/officeart/2005/8/layout/list1"/>
    <dgm:cxn modelId="{C65EAE30-024E-4E6D-AAEC-CA3981FFD80E}" type="presParOf" srcId="{32B949C4-5ABC-4D59-B9C9-48FF6E559335}" destId="{41A8DBC6-F219-4F54-B333-3107D1FB41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DD50-7916-4CF9-B46C-4BC92F757FB7}">
      <dsp:nvSpPr>
        <dsp:cNvPr id="0" name=""/>
        <dsp:cNvSpPr/>
      </dsp:nvSpPr>
      <dsp:spPr>
        <a:xfrm>
          <a:off x="2631" y="5246"/>
          <a:ext cx="2640238" cy="105609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</a:rPr>
            <a:t>Multi-</a:t>
          </a:r>
          <a:r>
            <a:rPr lang="tr-TR" sz="2200" kern="1200" dirty="0" err="1">
              <a:solidFill>
                <a:schemeClr val="tx1"/>
              </a:solidFill>
            </a:rPr>
            <a:t>disipliner</a:t>
          </a:r>
          <a:r>
            <a:rPr lang="tr-TR" sz="2200" kern="1200" dirty="0">
              <a:solidFill>
                <a:schemeClr val="tx1"/>
              </a:solidFill>
            </a:rPr>
            <a:t> ekibin kurulması</a:t>
          </a:r>
          <a:endParaRPr lang="fr-FR" sz="2200" kern="1200" dirty="0">
            <a:solidFill>
              <a:schemeClr val="tx1"/>
            </a:solidFill>
          </a:endParaRPr>
        </a:p>
      </dsp:txBody>
      <dsp:txXfrm>
        <a:off x="2631" y="5246"/>
        <a:ext cx="2376214" cy="1056095"/>
      </dsp:txXfrm>
    </dsp:sp>
    <dsp:sp modelId="{40909975-40EA-42A3-BF59-BE9189F8EEC2}">
      <dsp:nvSpPr>
        <dsp:cNvPr id="0" name=""/>
        <dsp:cNvSpPr/>
      </dsp:nvSpPr>
      <dsp:spPr>
        <a:xfrm>
          <a:off x="2114822" y="5246"/>
          <a:ext cx="2640238" cy="10560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/>
            <a:t>Proje kapsamının belirlenmesi</a:t>
          </a:r>
          <a:endParaRPr lang="fr-FR" sz="2200" kern="1200" dirty="0"/>
        </a:p>
      </dsp:txBody>
      <dsp:txXfrm>
        <a:off x="2642870" y="5246"/>
        <a:ext cx="1584143" cy="1056095"/>
      </dsp:txXfrm>
    </dsp:sp>
    <dsp:sp modelId="{988386A9-67C9-425F-8CA8-53F14291A04D}">
      <dsp:nvSpPr>
        <dsp:cNvPr id="0" name=""/>
        <dsp:cNvSpPr/>
      </dsp:nvSpPr>
      <dsp:spPr>
        <a:xfrm>
          <a:off x="4227013" y="5246"/>
          <a:ext cx="2640238" cy="1056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/>
            <a:t>Disiplinler arası çalışma</a:t>
          </a:r>
          <a:endParaRPr lang="fr-FR" sz="2200" kern="1200" dirty="0"/>
        </a:p>
      </dsp:txBody>
      <dsp:txXfrm>
        <a:off x="4755061" y="5246"/>
        <a:ext cx="1584143" cy="1056095"/>
      </dsp:txXfrm>
    </dsp:sp>
    <dsp:sp modelId="{8AC6B344-563C-4F77-87C9-1B1ED4402C3C}">
      <dsp:nvSpPr>
        <dsp:cNvPr id="0" name=""/>
        <dsp:cNvSpPr/>
      </dsp:nvSpPr>
      <dsp:spPr>
        <a:xfrm>
          <a:off x="6339204" y="5246"/>
          <a:ext cx="2640238" cy="105609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/>
            <a:t>Çözüm üretilmesi</a:t>
          </a:r>
          <a:endParaRPr lang="fr-FR" sz="2200" kern="1200" dirty="0"/>
        </a:p>
      </dsp:txBody>
      <dsp:txXfrm>
        <a:off x="6867252" y="5246"/>
        <a:ext cx="1584143" cy="1056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DD50-7916-4CF9-B46C-4BC92F757FB7}">
      <dsp:nvSpPr>
        <dsp:cNvPr id="0" name=""/>
        <dsp:cNvSpPr/>
      </dsp:nvSpPr>
      <dsp:spPr>
        <a:xfrm>
          <a:off x="2310" y="69642"/>
          <a:ext cx="2318258" cy="92730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>
              <a:solidFill>
                <a:schemeClr val="tx1"/>
              </a:solidFill>
            </a:rPr>
            <a:t>Multi-disipliner</a:t>
          </a:r>
          <a:r>
            <a:rPr lang="tr-TR" sz="1900" kern="1200" dirty="0">
              <a:solidFill>
                <a:schemeClr val="tx1"/>
              </a:solidFill>
            </a:rPr>
            <a:t> ekibin kurulması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310" y="69642"/>
        <a:ext cx="2086432" cy="927303"/>
      </dsp:txXfrm>
    </dsp:sp>
    <dsp:sp modelId="{40909975-40EA-42A3-BF59-BE9189F8EEC2}">
      <dsp:nvSpPr>
        <dsp:cNvPr id="0" name=""/>
        <dsp:cNvSpPr/>
      </dsp:nvSpPr>
      <dsp:spPr>
        <a:xfrm>
          <a:off x="1856917" y="69642"/>
          <a:ext cx="2318258" cy="9273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Proje kapsamının belirlenmesi</a:t>
          </a:r>
          <a:endParaRPr lang="fr-FR" sz="1900" kern="1200" dirty="0"/>
        </a:p>
      </dsp:txBody>
      <dsp:txXfrm>
        <a:off x="2320569" y="69642"/>
        <a:ext cx="1390955" cy="927303"/>
      </dsp:txXfrm>
    </dsp:sp>
    <dsp:sp modelId="{988386A9-67C9-425F-8CA8-53F14291A04D}">
      <dsp:nvSpPr>
        <dsp:cNvPr id="0" name=""/>
        <dsp:cNvSpPr/>
      </dsp:nvSpPr>
      <dsp:spPr>
        <a:xfrm>
          <a:off x="3711524" y="69642"/>
          <a:ext cx="2318258" cy="92730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Disiplinler arası çalışma</a:t>
          </a:r>
          <a:endParaRPr lang="fr-FR" sz="1900" kern="1200" dirty="0"/>
        </a:p>
      </dsp:txBody>
      <dsp:txXfrm>
        <a:off x="4175176" y="69642"/>
        <a:ext cx="1390955" cy="927303"/>
      </dsp:txXfrm>
    </dsp:sp>
    <dsp:sp modelId="{8AC6B344-563C-4F77-87C9-1B1ED4402C3C}">
      <dsp:nvSpPr>
        <dsp:cNvPr id="0" name=""/>
        <dsp:cNvSpPr/>
      </dsp:nvSpPr>
      <dsp:spPr>
        <a:xfrm>
          <a:off x="5566130" y="69642"/>
          <a:ext cx="2318258" cy="9273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Çözüm üretilmesi</a:t>
          </a:r>
          <a:endParaRPr lang="fr-FR" sz="1900" kern="1200" dirty="0"/>
        </a:p>
      </dsp:txBody>
      <dsp:txXfrm>
        <a:off x="6029782" y="69642"/>
        <a:ext cx="1390955" cy="927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DD50-7916-4CF9-B46C-4BC92F757FB7}">
      <dsp:nvSpPr>
        <dsp:cNvPr id="0" name=""/>
        <dsp:cNvSpPr/>
      </dsp:nvSpPr>
      <dsp:spPr>
        <a:xfrm>
          <a:off x="2310" y="69642"/>
          <a:ext cx="2318258" cy="92730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>
              <a:solidFill>
                <a:schemeClr val="tx1"/>
              </a:solidFill>
            </a:rPr>
            <a:t>Multi-disipliner</a:t>
          </a:r>
          <a:r>
            <a:rPr lang="tr-TR" sz="1900" kern="1200" dirty="0">
              <a:solidFill>
                <a:schemeClr val="tx1"/>
              </a:solidFill>
            </a:rPr>
            <a:t> ekibin kurulması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310" y="69642"/>
        <a:ext cx="2086432" cy="927303"/>
      </dsp:txXfrm>
    </dsp:sp>
    <dsp:sp modelId="{40909975-40EA-42A3-BF59-BE9189F8EEC2}">
      <dsp:nvSpPr>
        <dsp:cNvPr id="0" name=""/>
        <dsp:cNvSpPr/>
      </dsp:nvSpPr>
      <dsp:spPr>
        <a:xfrm>
          <a:off x="1856917" y="69642"/>
          <a:ext cx="2318258" cy="9273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Proje kapsamının belirlenmesi</a:t>
          </a:r>
          <a:endParaRPr lang="fr-FR" sz="1900" kern="1200" dirty="0"/>
        </a:p>
      </dsp:txBody>
      <dsp:txXfrm>
        <a:off x="2320569" y="69642"/>
        <a:ext cx="1390955" cy="927303"/>
      </dsp:txXfrm>
    </dsp:sp>
    <dsp:sp modelId="{988386A9-67C9-425F-8CA8-53F14291A04D}">
      <dsp:nvSpPr>
        <dsp:cNvPr id="0" name=""/>
        <dsp:cNvSpPr/>
      </dsp:nvSpPr>
      <dsp:spPr>
        <a:xfrm>
          <a:off x="3711524" y="69642"/>
          <a:ext cx="2318258" cy="92730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Disiplinler arası çalışma</a:t>
          </a:r>
          <a:endParaRPr lang="fr-FR" sz="1900" kern="1200" dirty="0"/>
        </a:p>
      </dsp:txBody>
      <dsp:txXfrm>
        <a:off x="4175176" y="69642"/>
        <a:ext cx="1390955" cy="927303"/>
      </dsp:txXfrm>
    </dsp:sp>
    <dsp:sp modelId="{8AC6B344-563C-4F77-87C9-1B1ED4402C3C}">
      <dsp:nvSpPr>
        <dsp:cNvPr id="0" name=""/>
        <dsp:cNvSpPr/>
      </dsp:nvSpPr>
      <dsp:spPr>
        <a:xfrm>
          <a:off x="5566130" y="69642"/>
          <a:ext cx="2318258" cy="9273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Çözüm üretilmesi</a:t>
          </a:r>
          <a:endParaRPr lang="fr-FR" sz="1900" kern="1200" dirty="0"/>
        </a:p>
      </dsp:txBody>
      <dsp:txXfrm>
        <a:off x="6029782" y="69642"/>
        <a:ext cx="1390955" cy="9273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DD50-7916-4CF9-B46C-4BC92F757FB7}">
      <dsp:nvSpPr>
        <dsp:cNvPr id="0" name=""/>
        <dsp:cNvSpPr/>
      </dsp:nvSpPr>
      <dsp:spPr>
        <a:xfrm>
          <a:off x="2310" y="69642"/>
          <a:ext cx="2318258" cy="92730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>
              <a:solidFill>
                <a:schemeClr val="tx1"/>
              </a:solidFill>
            </a:rPr>
            <a:t>Multi-disipliner</a:t>
          </a:r>
          <a:r>
            <a:rPr lang="tr-TR" sz="1900" kern="1200" dirty="0">
              <a:solidFill>
                <a:schemeClr val="tx1"/>
              </a:solidFill>
            </a:rPr>
            <a:t> ekibin kurulması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310" y="69642"/>
        <a:ext cx="2086432" cy="927303"/>
      </dsp:txXfrm>
    </dsp:sp>
    <dsp:sp modelId="{40909975-40EA-42A3-BF59-BE9189F8EEC2}">
      <dsp:nvSpPr>
        <dsp:cNvPr id="0" name=""/>
        <dsp:cNvSpPr/>
      </dsp:nvSpPr>
      <dsp:spPr>
        <a:xfrm>
          <a:off x="1856917" y="69642"/>
          <a:ext cx="2318258" cy="9273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Proje kapsamının belirlenmesi</a:t>
          </a:r>
          <a:endParaRPr lang="fr-FR" sz="1900" kern="1200" dirty="0"/>
        </a:p>
      </dsp:txBody>
      <dsp:txXfrm>
        <a:off x="2320569" y="69642"/>
        <a:ext cx="1390955" cy="927303"/>
      </dsp:txXfrm>
    </dsp:sp>
    <dsp:sp modelId="{988386A9-67C9-425F-8CA8-53F14291A04D}">
      <dsp:nvSpPr>
        <dsp:cNvPr id="0" name=""/>
        <dsp:cNvSpPr/>
      </dsp:nvSpPr>
      <dsp:spPr>
        <a:xfrm>
          <a:off x="3711524" y="69642"/>
          <a:ext cx="2318258" cy="92730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Disiplinler arası çalışma</a:t>
          </a:r>
          <a:endParaRPr lang="fr-FR" sz="1900" kern="1200" dirty="0"/>
        </a:p>
      </dsp:txBody>
      <dsp:txXfrm>
        <a:off x="4175176" y="69642"/>
        <a:ext cx="1390955" cy="927303"/>
      </dsp:txXfrm>
    </dsp:sp>
    <dsp:sp modelId="{8AC6B344-563C-4F77-87C9-1B1ED4402C3C}">
      <dsp:nvSpPr>
        <dsp:cNvPr id="0" name=""/>
        <dsp:cNvSpPr/>
      </dsp:nvSpPr>
      <dsp:spPr>
        <a:xfrm>
          <a:off x="5566130" y="69642"/>
          <a:ext cx="2318258" cy="9273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Çözüm üretilmesi</a:t>
          </a:r>
          <a:endParaRPr lang="fr-FR" sz="1900" kern="1200" dirty="0"/>
        </a:p>
      </dsp:txBody>
      <dsp:txXfrm>
        <a:off x="6029782" y="69642"/>
        <a:ext cx="1390955" cy="9273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1E7A2-4D86-40F9-B2AC-CFBB40D3240C}">
      <dsp:nvSpPr>
        <dsp:cNvPr id="0" name=""/>
        <dsp:cNvSpPr/>
      </dsp:nvSpPr>
      <dsp:spPr>
        <a:xfrm>
          <a:off x="0" y="55752"/>
          <a:ext cx="79629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noProof="0" dirty="0"/>
            <a:t>Tahmin edilen</a:t>
          </a:r>
          <a:endParaRPr lang="en-GB" sz="2200" kern="1200" noProof="0" dirty="0"/>
        </a:p>
      </dsp:txBody>
      <dsp:txXfrm>
        <a:off x="25759" y="81511"/>
        <a:ext cx="7911382" cy="476152"/>
      </dsp:txXfrm>
    </dsp:sp>
    <dsp:sp modelId="{D1CED9FA-1A1C-4A55-9C14-4E4D631B5C8E}">
      <dsp:nvSpPr>
        <dsp:cNvPr id="0" name=""/>
        <dsp:cNvSpPr/>
      </dsp:nvSpPr>
      <dsp:spPr>
        <a:xfrm>
          <a:off x="0" y="583422"/>
          <a:ext cx="79629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8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b="1" kern="1200" noProof="0" dirty="0"/>
            <a:t>Sipariş büyüklüğü </a:t>
          </a:r>
          <a:r>
            <a:rPr lang="tr-TR" sz="1700" kern="1200" noProof="0" dirty="0"/>
            <a:t>dikkate alınmıştır</a:t>
          </a:r>
          <a:endParaRPr lang="en-GB" sz="1700" kern="1200" noProof="0" dirty="0"/>
        </a:p>
      </dsp:txBody>
      <dsp:txXfrm>
        <a:off x="0" y="583422"/>
        <a:ext cx="7962900" cy="364320"/>
      </dsp:txXfrm>
    </dsp:sp>
    <dsp:sp modelId="{610BB778-4066-49C1-A5F0-536A9EF5FC48}">
      <dsp:nvSpPr>
        <dsp:cNvPr id="0" name=""/>
        <dsp:cNvSpPr/>
      </dsp:nvSpPr>
      <dsp:spPr>
        <a:xfrm>
          <a:off x="0" y="947742"/>
          <a:ext cx="79629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noProof="0" dirty="0"/>
            <a:t>Hesaplanan</a:t>
          </a:r>
          <a:endParaRPr lang="en-GB" sz="2200" kern="1200" noProof="0" dirty="0"/>
        </a:p>
      </dsp:txBody>
      <dsp:txXfrm>
        <a:off x="25759" y="973501"/>
        <a:ext cx="7911382" cy="476152"/>
      </dsp:txXfrm>
    </dsp:sp>
    <dsp:sp modelId="{16E098D7-22AD-4496-A96C-504FC88D5F54}">
      <dsp:nvSpPr>
        <dsp:cNvPr id="0" name=""/>
        <dsp:cNvSpPr/>
      </dsp:nvSpPr>
      <dsp:spPr>
        <a:xfrm>
          <a:off x="0" y="1475412"/>
          <a:ext cx="7962900" cy="141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8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700" kern="1200" noProof="0" dirty="0"/>
            <a:t>Log-Log </a:t>
          </a:r>
          <a:r>
            <a:rPr lang="tr-TR" sz="1700" kern="1200" noProof="0" dirty="0"/>
            <a:t>fonksiyon formu kullanıldı.</a:t>
          </a:r>
          <a:endParaRPr lang="en-GB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b="1" kern="1200" noProof="0" dirty="0"/>
            <a:t>Değişkenler</a:t>
          </a:r>
          <a:r>
            <a:rPr lang="en-GB" sz="1700" kern="1200" noProof="0" dirty="0"/>
            <a:t>: </a:t>
          </a:r>
          <a:r>
            <a:rPr lang="tr-TR" sz="1700" kern="1200" noProof="0" dirty="0"/>
            <a:t>Kullanıcılar tarafından verilen RINF verileri</a:t>
          </a:r>
          <a:endParaRPr lang="en-GB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b="1" kern="1200" noProof="0" dirty="0"/>
            <a:t>Katsayılar</a:t>
          </a:r>
          <a:r>
            <a:rPr lang="en-GB" sz="1700" kern="1200" noProof="0" dirty="0"/>
            <a:t>: </a:t>
          </a:r>
          <a:r>
            <a:rPr lang="tr-TR" sz="1700" kern="1200" noProof="0" dirty="0"/>
            <a:t>halka açık kaynaklardan türetildi</a:t>
          </a:r>
          <a:endParaRPr lang="en-GB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b="0" kern="1200" noProof="0" dirty="0"/>
            <a:t>Kullanıcılar tarafından verilen bilgiler doğrultusunda </a:t>
          </a:r>
          <a:r>
            <a:rPr lang="tr-TR" sz="1700" b="1" kern="1200" noProof="0" dirty="0"/>
            <a:t>belirli fonksiyonlar yeniden yazıldı</a:t>
          </a:r>
          <a:endParaRPr lang="en-GB" sz="1700" kern="1200" noProof="0" dirty="0"/>
        </a:p>
      </dsp:txBody>
      <dsp:txXfrm>
        <a:off x="0" y="1475412"/>
        <a:ext cx="7962900" cy="1411740"/>
      </dsp:txXfrm>
    </dsp:sp>
    <dsp:sp modelId="{3C455434-6C30-418C-9F55-B3E2243E02F9}">
      <dsp:nvSpPr>
        <dsp:cNvPr id="0" name=""/>
        <dsp:cNvSpPr/>
      </dsp:nvSpPr>
      <dsp:spPr>
        <a:xfrm>
          <a:off x="0" y="2887152"/>
          <a:ext cx="79629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noProof="0" dirty="0"/>
            <a:t>Depolanan</a:t>
          </a:r>
          <a:endParaRPr lang="en-GB" sz="2200" b="1" kern="1200" noProof="0" dirty="0"/>
        </a:p>
      </dsp:txBody>
      <dsp:txXfrm>
        <a:off x="25759" y="2912911"/>
        <a:ext cx="7911382" cy="476152"/>
      </dsp:txXfrm>
    </dsp:sp>
    <dsp:sp modelId="{4EA2D5BA-E4AF-405F-BF7C-A28E205EB8B5}">
      <dsp:nvSpPr>
        <dsp:cNvPr id="0" name=""/>
        <dsp:cNvSpPr/>
      </dsp:nvSpPr>
      <dsp:spPr>
        <a:xfrm>
          <a:off x="0" y="3414822"/>
          <a:ext cx="79629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8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kern="1200" noProof="0" dirty="0"/>
            <a:t>WEB uygulaması ile yapıldı</a:t>
          </a:r>
          <a:endParaRPr lang="en-GB" sz="1700" kern="1200" noProof="0" dirty="0"/>
        </a:p>
      </dsp:txBody>
      <dsp:txXfrm>
        <a:off x="0" y="3414822"/>
        <a:ext cx="7962900" cy="364320"/>
      </dsp:txXfrm>
    </dsp:sp>
    <dsp:sp modelId="{E02B0AF9-D162-4CD9-952E-DF01B1BC0B81}">
      <dsp:nvSpPr>
        <dsp:cNvPr id="0" name=""/>
        <dsp:cNvSpPr/>
      </dsp:nvSpPr>
      <dsp:spPr>
        <a:xfrm>
          <a:off x="0" y="3779142"/>
          <a:ext cx="79629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noProof="0" dirty="0"/>
            <a:t>Karşılaştırma </a:t>
          </a:r>
          <a:endParaRPr lang="en-GB" sz="2200" b="1" kern="1200" noProof="0" dirty="0"/>
        </a:p>
      </dsp:txBody>
      <dsp:txXfrm>
        <a:off x="25759" y="3804901"/>
        <a:ext cx="7911382" cy="476152"/>
      </dsp:txXfrm>
    </dsp:sp>
    <dsp:sp modelId="{3E5D2334-EB05-4E63-BC58-1A6B960A98A1}">
      <dsp:nvSpPr>
        <dsp:cNvPr id="0" name=""/>
        <dsp:cNvSpPr/>
      </dsp:nvSpPr>
      <dsp:spPr>
        <a:xfrm>
          <a:off x="0" y="4306812"/>
          <a:ext cx="79629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8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700" kern="1200" noProof="0" dirty="0" err="1"/>
            <a:t>NeTIRail</a:t>
          </a:r>
          <a:r>
            <a:rPr lang="tr-TR" sz="1700" kern="1200" noProof="0" dirty="0"/>
            <a:t> </a:t>
          </a:r>
          <a:r>
            <a:rPr lang="tr-TR" sz="1700" kern="1200" noProof="0" dirty="0" err="1"/>
            <a:t>innovasyonları</a:t>
          </a:r>
          <a:r>
            <a:rPr lang="tr-TR" sz="1700" kern="1200" noProof="0" dirty="0"/>
            <a:t> ile sınırlandırıldı- maliyet açısından</a:t>
          </a:r>
          <a:endParaRPr lang="en-GB" sz="1700" b="1" kern="1200" noProof="0" dirty="0"/>
        </a:p>
      </dsp:txBody>
      <dsp:txXfrm>
        <a:off x="0" y="4306812"/>
        <a:ext cx="7962900" cy="364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F699C-A476-4BAC-B3D2-80497B5864DD}">
      <dsp:nvSpPr>
        <dsp:cNvPr id="0" name=""/>
        <dsp:cNvSpPr/>
      </dsp:nvSpPr>
      <dsp:spPr>
        <a:xfrm>
          <a:off x="0" y="383543"/>
          <a:ext cx="7886700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2096" tIns="499872" rIns="6120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Kişisel deneyim</a:t>
          </a:r>
          <a:r>
            <a:rPr lang="en-US" sz="2400" kern="1200" dirty="0"/>
            <a:t>: </a:t>
          </a:r>
          <a:r>
            <a:rPr lang="tr-TR" sz="2400" kern="1200" dirty="0"/>
            <a:t>Kalabalık, Konfor, Güvenlik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Servi</a:t>
          </a:r>
          <a:r>
            <a:rPr lang="tr-TR" sz="2400" kern="1200" dirty="0"/>
            <a:t>s kalitesi</a:t>
          </a:r>
          <a:r>
            <a:rPr lang="en-US" sz="2400" kern="1200" dirty="0"/>
            <a:t>: </a:t>
          </a:r>
          <a:r>
            <a:rPr lang="tr-TR" sz="2400" kern="1200" dirty="0"/>
            <a:t>Dakiklik, Sıklık, Seyahat süresi</a:t>
          </a:r>
          <a:endParaRPr lang="en-US" sz="2400" kern="1200" dirty="0"/>
        </a:p>
      </dsp:txBody>
      <dsp:txXfrm>
        <a:off x="0" y="383543"/>
        <a:ext cx="7886700" cy="1398600"/>
      </dsp:txXfrm>
    </dsp:sp>
    <dsp:sp modelId="{D043B0BD-CCA5-4A63-9865-C172E79F08A4}">
      <dsp:nvSpPr>
        <dsp:cNvPr id="0" name=""/>
        <dsp:cNvSpPr/>
      </dsp:nvSpPr>
      <dsp:spPr>
        <a:xfrm>
          <a:off x="394335" y="29303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Altı kriter</a:t>
          </a:r>
          <a:endParaRPr lang="en-US" sz="2400" kern="1200" dirty="0"/>
        </a:p>
      </dsp:txBody>
      <dsp:txXfrm>
        <a:off x="428920" y="63888"/>
        <a:ext cx="5451520" cy="639310"/>
      </dsp:txXfrm>
    </dsp:sp>
    <dsp:sp modelId="{41A8DBC6-F219-4F54-B333-3107D1FB4166}">
      <dsp:nvSpPr>
        <dsp:cNvPr id="0" name=""/>
        <dsp:cNvSpPr/>
      </dsp:nvSpPr>
      <dsp:spPr>
        <a:xfrm>
          <a:off x="0" y="2265983"/>
          <a:ext cx="7886700" cy="257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2096" tIns="499872" rIns="6120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 err="1"/>
            <a:t>Moneratize</a:t>
          </a:r>
          <a:r>
            <a:rPr lang="tr-TR" sz="2400" kern="1200" dirty="0"/>
            <a:t> edilmemiş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Anketlere dayanarak genelleştirilemeyen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Her bir kriter için</a:t>
          </a:r>
          <a:r>
            <a:rPr lang="en-US" sz="2400" kern="1200" dirty="0"/>
            <a:t>, </a:t>
          </a:r>
          <a:r>
            <a:rPr lang="tr-TR" sz="2400" kern="1200" dirty="0"/>
            <a:t>kullanıcılardan alınan bilgiler doğrultusunda faydaların tespiti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Renk kodu ile sonuçların  gösterilmesi</a:t>
          </a:r>
          <a:endParaRPr lang="en-US" sz="2400" b="1" kern="1200" dirty="0"/>
        </a:p>
      </dsp:txBody>
      <dsp:txXfrm>
        <a:off x="0" y="2265983"/>
        <a:ext cx="7886700" cy="2570400"/>
      </dsp:txXfrm>
    </dsp:sp>
    <dsp:sp modelId="{19443212-1585-4AA2-B0DB-2340DEADF4D2}">
      <dsp:nvSpPr>
        <dsp:cNvPr id="0" name=""/>
        <dsp:cNvSpPr/>
      </dsp:nvSpPr>
      <dsp:spPr>
        <a:xfrm>
          <a:off x="394335" y="1911743"/>
          <a:ext cx="552069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İnnovasyonların</a:t>
          </a:r>
          <a:r>
            <a:rPr lang="tr-TR" sz="2400" kern="1200" dirty="0"/>
            <a:t> etkisi</a:t>
          </a:r>
          <a:endParaRPr lang="en-US" sz="2400" kern="1200" dirty="0"/>
        </a:p>
      </dsp:txBody>
      <dsp:txXfrm>
        <a:off x="428920" y="1946328"/>
        <a:ext cx="545152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8251" y="2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62A19-61BD-403F-9927-34FDEEC2D42A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8251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FAF2D-22DE-401D-82FE-0776832E50E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8251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E2EC0-2480-4937-B059-0E72056BFDC6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750" y="4751389"/>
            <a:ext cx="5335588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8251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07EE6-06AD-4F40-8E60-5C6AEC291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5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8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54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0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8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07EE6-06AD-4F40-8E60-5C6AEC2914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288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027"/>
            <a:ext cx="7886700" cy="97355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374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82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38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589"/>
            <a:ext cx="7886700" cy="98783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63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22002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3763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2002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932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912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2491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491409"/>
            <a:ext cx="9144000" cy="2040834"/>
          </a:xfrm>
          <a:prstGeom prst="rect">
            <a:avLst/>
          </a:prstGeom>
          <a:solidFill>
            <a:srgbClr val="1547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43199"/>
            <a:ext cx="6858000" cy="76676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62540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Meeting, Venue - Date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8F06-DD92-482C-A270-584C9B24FCBB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75DF-3934-45B4-896A-016E679213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9" y="5044386"/>
            <a:ext cx="1657436" cy="11261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28650" y="4770438"/>
            <a:ext cx="3943350" cy="563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Forename FAMILY NAME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5369132"/>
            <a:ext cx="1227138" cy="87471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GB" dirty="0"/>
              <a:t>Own company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64937" y="268006"/>
            <a:ext cx="5014125" cy="19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024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6586"/>
            <a:ext cx="6792567" cy="893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11965"/>
            <a:ext cx="788670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Meeting/Event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97" y="700788"/>
            <a:ext cx="767498" cy="5214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0" y="1151045"/>
            <a:ext cx="7968343" cy="8284"/>
          </a:xfrm>
          <a:prstGeom prst="line">
            <a:avLst/>
          </a:prstGeom>
          <a:ln w="66675">
            <a:gradFill flip="none" rotWithShape="1">
              <a:gsLst>
                <a:gs pos="0">
                  <a:srgbClr val="15478C"/>
                </a:gs>
                <a:gs pos="100000">
                  <a:srgbClr val="99BEE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04" y="126586"/>
            <a:ext cx="1615591" cy="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8F06-DD92-482C-A270-584C9B24FCBB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75DF-3934-45B4-896A-016E679213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504BE53E-3B88-4158-8677-CDC7C0491F2B}"/>
              </a:ext>
            </a:extLst>
          </p:cNvPr>
          <p:cNvSpPr>
            <a:spLocks noGrp="1"/>
          </p:cNvSpPr>
          <p:nvPr/>
        </p:nvSpPr>
        <p:spPr>
          <a:xfrm>
            <a:off x="471339" y="2743199"/>
            <a:ext cx="8314441" cy="766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Değerlendirme ve karar destek araçları</a:t>
            </a:r>
            <a:endParaRPr lang="en-GB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CEF25904-94FF-4BEA-ACFA-8B1829754C11}"/>
              </a:ext>
            </a:extLst>
          </p:cNvPr>
          <p:cNvSpPr>
            <a:spLocks noGrp="1"/>
          </p:cNvSpPr>
          <p:nvPr/>
        </p:nvSpPr>
        <p:spPr>
          <a:xfrm>
            <a:off x="1143000" y="3602038"/>
            <a:ext cx="6858000" cy="625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NeTIRail</a:t>
            </a:r>
            <a:r>
              <a:rPr lang="en-GB" dirty="0"/>
              <a:t>-INFRA </a:t>
            </a:r>
            <a:r>
              <a:rPr lang="tr-TR" dirty="0"/>
              <a:t>Bilgilendirme Toplantısı, Ankara, Türkiye </a:t>
            </a:r>
            <a:endParaRPr lang="en-GB" dirty="0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4038441-A981-4FB0-A293-52EA768EDD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93EDE20-64C5-409D-BC3A-6A272B84EE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6052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5A7D-FEE4-4D2C-855F-063BFE08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Sosyal etki analizi, genelleştirme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732170-F363-49F2-B835-449A2C906E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766694"/>
              </p:ext>
            </p:extLst>
          </p:nvPr>
        </p:nvGraphicFramePr>
        <p:xfrm>
          <a:off x="628650" y="1311275"/>
          <a:ext cx="7886700" cy="486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1522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1A763D-5302-4383-B3E2-944731395399}"/>
              </a:ext>
            </a:extLst>
          </p:cNvPr>
          <p:cNvSpPr>
            <a:spLocks noGrp="1"/>
          </p:cNvSpPr>
          <p:nvPr/>
        </p:nvSpPr>
        <p:spPr>
          <a:xfrm>
            <a:off x="609600" y="18854"/>
            <a:ext cx="702610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uygulamasının özellikleri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66700" y="1517715"/>
            <a:ext cx="8639175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15A27"/>
                </a:solidFill>
              </a:rPr>
              <a:t>1 </a:t>
            </a:r>
            <a:r>
              <a:rPr lang="tr-TR" sz="3200" b="1" dirty="0">
                <a:solidFill>
                  <a:srgbClr val="F15A27"/>
                </a:solidFill>
              </a:rPr>
              <a:t>CBS</a:t>
            </a:r>
            <a:r>
              <a:rPr lang="en-US" sz="3200" b="1" dirty="0">
                <a:solidFill>
                  <a:srgbClr val="F15A27"/>
                </a:solidFill>
              </a:rPr>
              <a:t>-REST </a:t>
            </a:r>
            <a:r>
              <a:rPr lang="tr-TR" sz="3200" b="1" dirty="0">
                <a:solidFill>
                  <a:srgbClr val="F15A27"/>
                </a:solidFill>
              </a:rPr>
              <a:t>UYGULAMASI</a:t>
            </a:r>
            <a:endParaRPr lang="fr-FR" sz="3200" b="1" dirty="0">
              <a:solidFill>
                <a:srgbClr val="F15A27"/>
              </a:solidFill>
            </a:endParaRPr>
          </a:p>
          <a:p>
            <a:r>
              <a:rPr lang="en-US" sz="2400" dirty="0">
                <a:solidFill>
                  <a:srgbClr val="F15A27"/>
                </a:solidFill>
              </a:rPr>
              <a:t>REST </a:t>
            </a:r>
            <a:r>
              <a:rPr lang="tr-TR" sz="2400" dirty="0">
                <a:solidFill>
                  <a:srgbClr val="F15A27"/>
                </a:solidFill>
              </a:rPr>
              <a:t>Hizmetleri</a:t>
            </a:r>
            <a:r>
              <a:rPr lang="en-US" sz="2400" dirty="0">
                <a:solidFill>
                  <a:srgbClr val="F15A27"/>
                </a:solidFill>
              </a:rPr>
              <a:t>: </a:t>
            </a:r>
            <a:r>
              <a:rPr lang="tr-TR" sz="2400" dirty="0">
                <a:solidFill>
                  <a:srgbClr val="F15A27"/>
                </a:solidFill>
              </a:rPr>
              <a:t>Her bir katman için CBS verisinin filtrelenmesinin için erişim araçları </a:t>
            </a:r>
            <a:endParaRPr lang="fr-FR" sz="2400" b="1" dirty="0">
              <a:solidFill>
                <a:srgbClr val="F15A27"/>
              </a:solidFill>
            </a:endParaRPr>
          </a:p>
          <a:p>
            <a:r>
              <a:rPr lang="en-US" sz="2400" dirty="0">
                <a:solidFill>
                  <a:srgbClr val="F15A27"/>
                </a:solidFill>
              </a:rPr>
              <a:t>REST </a:t>
            </a:r>
            <a:r>
              <a:rPr lang="tr-TR" sz="2400" dirty="0">
                <a:solidFill>
                  <a:srgbClr val="F15A27"/>
                </a:solidFill>
              </a:rPr>
              <a:t>Hizmetleri </a:t>
            </a:r>
            <a:r>
              <a:rPr lang="en-US" sz="2400" dirty="0">
                <a:solidFill>
                  <a:srgbClr val="F15A27"/>
                </a:solidFill>
              </a:rPr>
              <a:t>: </a:t>
            </a:r>
            <a:r>
              <a:rPr lang="tr-TR" sz="2400" dirty="0">
                <a:solidFill>
                  <a:srgbClr val="F15A27"/>
                </a:solidFill>
              </a:rPr>
              <a:t>katmanların serileştirilmesi için erişim araçları</a:t>
            </a:r>
            <a:endParaRPr lang="fr-FR" sz="2400" b="1" dirty="0">
              <a:solidFill>
                <a:srgbClr val="F15A27"/>
              </a:solidFill>
            </a:endParaRPr>
          </a:p>
          <a:p>
            <a:r>
              <a:rPr lang="tr-TR" sz="2400" dirty="0">
                <a:solidFill>
                  <a:srgbClr val="F15A27"/>
                </a:solidFill>
              </a:rPr>
              <a:t>Yönetici</a:t>
            </a:r>
            <a:r>
              <a:rPr lang="en-US" sz="2400" dirty="0">
                <a:solidFill>
                  <a:srgbClr val="F15A27"/>
                </a:solidFill>
              </a:rPr>
              <a:t>: </a:t>
            </a:r>
            <a:r>
              <a:rPr lang="tr-TR" sz="2400" dirty="0">
                <a:solidFill>
                  <a:srgbClr val="F15A27"/>
                </a:solidFill>
              </a:rPr>
              <a:t>katmanların (</a:t>
            </a:r>
            <a:r>
              <a:rPr lang="tr-TR" sz="2400" dirty="0" err="1">
                <a:solidFill>
                  <a:srgbClr val="F15A27"/>
                </a:solidFill>
              </a:rPr>
              <a:t>layers</a:t>
            </a:r>
            <a:r>
              <a:rPr lang="tr-TR" sz="2400" dirty="0">
                <a:solidFill>
                  <a:srgbClr val="F15A27"/>
                </a:solidFill>
              </a:rPr>
              <a:t>) yönetimi</a:t>
            </a:r>
            <a:endParaRPr lang="en-US" sz="2400" b="1" dirty="0">
              <a:solidFill>
                <a:srgbClr val="F15A27"/>
              </a:solidFill>
            </a:endParaRPr>
          </a:p>
          <a:p>
            <a:r>
              <a:rPr lang="tr-TR" sz="2400" dirty="0">
                <a:solidFill>
                  <a:srgbClr val="F15A27"/>
                </a:solidFill>
              </a:rPr>
              <a:t>Yönetici </a:t>
            </a:r>
            <a:r>
              <a:rPr lang="en-US" sz="2400" dirty="0">
                <a:solidFill>
                  <a:srgbClr val="F15A27"/>
                </a:solidFill>
              </a:rPr>
              <a:t>: </a:t>
            </a:r>
            <a:r>
              <a:rPr lang="tr-TR" sz="2400" dirty="0">
                <a:solidFill>
                  <a:srgbClr val="F15A27"/>
                </a:solidFill>
              </a:rPr>
              <a:t>CBS verilerinin yönetilmesi</a:t>
            </a:r>
            <a:endParaRPr lang="fr-FR" sz="2400" b="1" dirty="0">
              <a:solidFill>
                <a:srgbClr val="F15A27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2 </a:t>
            </a:r>
            <a:r>
              <a:rPr lang="tr-TR" sz="3200" b="1" dirty="0">
                <a:solidFill>
                  <a:srgbClr val="00B050"/>
                </a:solidFill>
              </a:rPr>
              <a:t>Web uygulamasında kullanılan p</a:t>
            </a:r>
            <a:r>
              <a:rPr lang="en-US" sz="3200" b="1" dirty="0" err="1">
                <a:solidFill>
                  <a:srgbClr val="00B050"/>
                </a:solidFill>
              </a:rPr>
              <a:t>aramet</a:t>
            </a:r>
            <a:r>
              <a:rPr lang="tr-TR" sz="3200" b="1" dirty="0" err="1">
                <a:solidFill>
                  <a:srgbClr val="00B050"/>
                </a:solidFill>
              </a:rPr>
              <a:t>reler</a:t>
            </a:r>
            <a:r>
              <a:rPr lang="tr-TR" sz="3200" b="1" dirty="0">
                <a:solidFill>
                  <a:srgbClr val="00B050"/>
                </a:solidFill>
              </a:rPr>
              <a:t> ve formüller</a:t>
            </a:r>
            <a:endParaRPr lang="en-US" sz="32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3 </a:t>
            </a:r>
            <a:r>
              <a:rPr lang="tr-TR" sz="3200" b="1" dirty="0">
                <a:solidFill>
                  <a:srgbClr val="7030A0"/>
                </a:solidFill>
              </a:rPr>
              <a:t>CBS Web Uygulaması</a:t>
            </a:r>
            <a:endParaRPr lang="fr-FR" sz="3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 </a:t>
            </a:r>
          </a:p>
          <a:p>
            <a:pPr marL="0" lvl="0" indent="0">
              <a:buNone/>
            </a:pPr>
            <a:endParaRPr lang="fr-FR" sz="3200" cap="small" dirty="0"/>
          </a:p>
        </p:txBody>
      </p:sp>
    </p:spTree>
    <p:extLst>
      <p:ext uri="{BB962C8B-B14F-4D97-AF65-F5344CB8AC3E}">
        <p14:creationId xmlns:p14="http://schemas.microsoft.com/office/powerpoint/2010/main" val="11235692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1A763D-5302-4383-B3E2-944731395399}"/>
              </a:ext>
            </a:extLst>
          </p:cNvPr>
          <p:cNvSpPr>
            <a:spLocks noGrp="1"/>
          </p:cNvSpPr>
          <p:nvPr/>
        </p:nvSpPr>
        <p:spPr>
          <a:xfrm>
            <a:off x="609600" y="18854"/>
            <a:ext cx="702610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uygulamasının özellikleri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66700" y="1517715"/>
            <a:ext cx="8705850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15A27"/>
                </a:solidFill>
              </a:rPr>
              <a:t>1 </a:t>
            </a:r>
            <a:r>
              <a:rPr lang="tr-TR" sz="3200" b="1" dirty="0">
                <a:solidFill>
                  <a:srgbClr val="F15A27"/>
                </a:solidFill>
              </a:rPr>
              <a:t>CBS</a:t>
            </a:r>
            <a:r>
              <a:rPr lang="en-US" sz="3200" b="1" dirty="0">
                <a:solidFill>
                  <a:srgbClr val="F15A27"/>
                </a:solidFill>
              </a:rPr>
              <a:t>-REST </a:t>
            </a:r>
            <a:r>
              <a:rPr lang="tr-TR" sz="3200" b="1" dirty="0">
                <a:solidFill>
                  <a:srgbClr val="F15A27"/>
                </a:solidFill>
              </a:rPr>
              <a:t>UYGULAMASI</a:t>
            </a:r>
            <a:endParaRPr lang="fr-FR" sz="3200" b="1" dirty="0">
              <a:solidFill>
                <a:srgbClr val="F15A27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2 </a:t>
            </a:r>
            <a:r>
              <a:rPr lang="tr-TR" sz="3200" b="1" dirty="0">
                <a:solidFill>
                  <a:srgbClr val="00B050"/>
                </a:solidFill>
              </a:rPr>
              <a:t>Web uygulamasında kullanılan p</a:t>
            </a:r>
            <a:r>
              <a:rPr lang="en-US" sz="3200" b="1" dirty="0" err="1">
                <a:solidFill>
                  <a:srgbClr val="00B050"/>
                </a:solidFill>
              </a:rPr>
              <a:t>aramet</a:t>
            </a:r>
            <a:r>
              <a:rPr lang="tr-TR" sz="3200" b="1" dirty="0" err="1">
                <a:solidFill>
                  <a:srgbClr val="00B050"/>
                </a:solidFill>
              </a:rPr>
              <a:t>reler</a:t>
            </a:r>
            <a:r>
              <a:rPr lang="tr-TR" sz="3200" b="1" dirty="0">
                <a:solidFill>
                  <a:srgbClr val="00B050"/>
                </a:solidFill>
              </a:rPr>
              <a:t> ve formüller</a:t>
            </a:r>
            <a:endParaRPr lang="en-US" sz="3200" b="1" dirty="0">
              <a:solidFill>
                <a:srgbClr val="00B050"/>
              </a:solidFill>
            </a:endParaRPr>
          </a:p>
          <a:p>
            <a:r>
              <a:rPr lang="tr-TR" sz="2400" dirty="0">
                <a:solidFill>
                  <a:srgbClr val="00B050"/>
                </a:solidFill>
              </a:rPr>
              <a:t>Yönetici</a:t>
            </a:r>
            <a:r>
              <a:rPr lang="en-US" sz="2400" dirty="0">
                <a:solidFill>
                  <a:srgbClr val="00B050"/>
                </a:solidFill>
              </a:rPr>
              <a:t>+ REST </a:t>
            </a:r>
            <a:r>
              <a:rPr lang="tr-TR" sz="2400" dirty="0">
                <a:solidFill>
                  <a:srgbClr val="00B050"/>
                </a:solidFill>
              </a:rPr>
              <a:t>Hizmetleri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tr-TR" sz="2400" dirty="0">
                <a:solidFill>
                  <a:srgbClr val="00B050"/>
                </a:solidFill>
              </a:rPr>
              <a:t>altyapı verilere erişim ve yönetim</a:t>
            </a:r>
            <a:endParaRPr lang="en-US" sz="2400" b="1" dirty="0">
              <a:solidFill>
                <a:srgbClr val="00B050"/>
              </a:solidFill>
            </a:endParaRPr>
          </a:p>
          <a:p>
            <a:r>
              <a:rPr lang="tr-TR" sz="2400" dirty="0">
                <a:solidFill>
                  <a:srgbClr val="00B050"/>
                </a:solidFill>
              </a:rPr>
              <a:t>Yönetici</a:t>
            </a:r>
            <a:r>
              <a:rPr lang="en-US" sz="2400" dirty="0">
                <a:solidFill>
                  <a:srgbClr val="00B050"/>
                </a:solidFill>
              </a:rPr>
              <a:t>+ REST </a:t>
            </a:r>
            <a:r>
              <a:rPr lang="tr-TR" sz="2400" dirty="0">
                <a:solidFill>
                  <a:srgbClr val="00B050"/>
                </a:solidFill>
              </a:rPr>
              <a:t>Hizmetleri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tr-TR" sz="2400" dirty="0">
                <a:solidFill>
                  <a:srgbClr val="00B050"/>
                </a:solidFill>
              </a:rPr>
              <a:t>yeni parametrelere erişim ve yönetim</a:t>
            </a:r>
            <a:endParaRPr lang="en-US" sz="2400" b="1" dirty="0">
              <a:solidFill>
                <a:srgbClr val="00B050"/>
              </a:solidFill>
            </a:endParaRPr>
          </a:p>
          <a:p>
            <a:r>
              <a:rPr lang="tr-TR" sz="2400" dirty="0">
                <a:solidFill>
                  <a:srgbClr val="00B050"/>
                </a:solidFill>
              </a:rPr>
              <a:t>Yönetici</a:t>
            </a:r>
            <a:r>
              <a:rPr lang="en-US" sz="2400" dirty="0">
                <a:solidFill>
                  <a:srgbClr val="00B050"/>
                </a:solidFill>
              </a:rPr>
              <a:t>+ REST </a:t>
            </a:r>
            <a:r>
              <a:rPr lang="tr-TR" sz="2400" dirty="0">
                <a:solidFill>
                  <a:srgbClr val="00B050"/>
                </a:solidFill>
              </a:rPr>
              <a:t>Hizmetleri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tr-TR" sz="2400" dirty="0">
                <a:solidFill>
                  <a:srgbClr val="00B050"/>
                </a:solidFill>
              </a:rPr>
              <a:t>parametre bazında oluşturulan formüllerin kullanımı, yönetimi ve erişimi</a:t>
            </a:r>
            <a:r>
              <a:rPr lang="en-US" sz="2400" dirty="0">
                <a:solidFill>
                  <a:srgbClr val="00B050"/>
                </a:solidFill>
              </a:rPr>
              <a:t> (</a:t>
            </a:r>
            <a:r>
              <a:rPr lang="tr-TR" sz="2400" dirty="0">
                <a:solidFill>
                  <a:srgbClr val="00B050"/>
                </a:solidFill>
              </a:rPr>
              <a:t>Altyapı veri parametreleri ve yeni parametreler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3 </a:t>
            </a:r>
            <a:r>
              <a:rPr lang="tr-TR" sz="3200" b="1" dirty="0">
                <a:solidFill>
                  <a:srgbClr val="7030A0"/>
                </a:solidFill>
              </a:rPr>
              <a:t>CBS Web Uygulaması</a:t>
            </a:r>
            <a:endParaRPr lang="fr-FR" sz="3200" dirty="0">
              <a:solidFill>
                <a:srgbClr val="7030A0"/>
              </a:solidFill>
            </a:endParaRPr>
          </a:p>
          <a:p>
            <a:endParaRPr lang="fr-FR" sz="2400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fr-FR" sz="3200" cap="small" dirty="0"/>
          </a:p>
        </p:txBody>
      </p:sp>
    </p:spTree>
    <p:extLst>
      <p:ext uri="{BB962C8B-B14F-4D97-AF65-F5344CB8AC3E}">
        <p14:creationId xmlns:p14="http://schemas.microsoft.com/office/powerpoint/2010/main" val="28065109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1A763D-5302-4383-B3E2-944731395399}"/>
              </a:ext>
            </a:extLst>
          </p:cNvPr>
          <p:cNvSpPr>
            <a:spLocks noGrp="1"/>
          </p:cNvSpPr>
          <p:nvPr/>
        </p:nvSpPr>
        <p:spPr>
          <a:xfrm>
            <a:off x="609600" y="18854"/>
            <a:ext cx="702610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uygulamasının özellikleri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66700" y="1517715"/>
            <a:ext cx="8705850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3200" b="1" dirty="0">
                <a:solidFill>
                  <a:srgbClr val="F15A27"/>
                </a:solidFill>
              </a:rPr>
              <a:t>1 CBS-REST UYGULAMASI</a:t>
            </a:r>
          </a:p>
          <a:p>
            <a:pPr marL="0" indent="0">
              <a:buNone/>
            </a:pPr>
            <a:r>
              <a:rPr lang="tr-TR" sz="3200" b="1" dirty="0">
                <a:solidFill>
                  <a:srgbClr val="00B050"/>
                </a:solidFill>
              </a:rPr>
              <a:t>2 Web uygulamasında kullanılan parametreler ve formüller</a:t>
            </a:r>
          </a:p>
          <a:p>
            <a:pPr marL="0" indent="0">
              <a:buNone/>
            </a:pPr>
            <a:r>
              <a:rPr lang="tr-TR" sz="3200" b="1" dirty="0">
                <a:solidFill>
                  <a:srgbClr val="7030A0"/>
                </a:solidFill>
              </a:rPr>
              <a:t>3 CBS Web Uygulaması</a:t>
            </a:r>
            <a:endParaRPr lang="tr-TR" sz="3200" dirty="0">
              <a:solidFill>
                <a:srgbClr val="7030A0"/>
              </a:solidFill>
            </a:endParaRPr>
          </a:p>
          <a:p>
            <a:r>
              <a:rPr lang="tr-TR" sz="2400" dirty="0">
                <a:solidFill>
                  <a:srgbClr val="7030A0"/>
                </a:solidFill>
              </a:rPr>
              <a:t>Son kullanıcı: demiryolu ağının görsel haritasının çıkarılması</a:t>
            </a:r>
            <a:endParaRPr lang="tr-TR" sz="2400" b="1" dirty="0">
              <a:solidFill>
                <a:srgbClr val="7030A0"/>
              </a:solidFill>
            </a:endParaRPr>
          </a:p>
          <a:p>
            <a:r>
              <a:rPr lang="tr-TR" sz="2400" dirty="0">
                <a:solidFill>
                  <a:srgbClr val="7030A0"/>
                </a:solidFill>
              </a:rPr>
              <a:t>Son kullanıcı:  giriş, harita üzerinde gezinim</a:t>
            </a:r>
          </a:p>
          <a:p>
            <a:r>
              <a:rPr lang="tr-TR" sz="2400" dirty="0">
                <a:solidFill>
                  <a:srgbClr val="7030A0"/>
                </a:solidFill>
              </a:rPr>
              <a:t>Son kullanıcı:  hat kısım verilerinin set olarak seçilmesi ve kaydedilmesi</a:t>
            </a:r>
          </a:p>
          <a:p>
            <a:r>
              <a:rPr lang="tr-TR" sz="2400" dirty="0">
                <a:solidFill>
                  <a:srgbClr val="7030A0"/>
                </a:solidFill>
              </a:rPr>
              <a:t>Son kullanıcı: hat kısımları için yeni parametrelerin değerinin eklenmesi</a:t>
            </a:r>
            <a:endParaRPr lang="tr-TR" sz="2400" b="1" dirty="0">
              <a:solidFill>
                <a:srgbClr val="7030A0"/>
              </a:solidFill>
            </a:endParaRPr>
          </a:p>
          <a:p>
            <a:r>
              <a:rPr lang="tr-TR" sz="2400" dirty="0">
                <a:solidFill>
                  <a:srgbClr val="7030A0"/>
                </a:solidFill>
              </a:rPr>
              <a:t>Son kullanıcı: belirli hat kısımları için bilgilerin ( parametre değeri / formüller) görüntülenmesi</a:t>
            </a:r>
            <a:endParaRPr lang="tr-TR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68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5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25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2500" cap="small" dirty="0">
                <a:solidFill>
                  <a:schemeClr val="accent5">
                    <a:lumMod val="75000"/>
                  </a:schemeClr>
                </a:solidFill>
              </a:rPr>
              <a:t>kullanıcılar &amp; yönetici ara yüzleri</a:t>
            </a:r>
            <a:endParaRPr lang="en-GB" sz="25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 descr="Une image contenant carte, texte&#10;&#10;Description générée avec un niveau de confiance très élevé">
            <a:extLst>
              <a:ext uri="{FF2B5EF4-FFF2-40B4-BE49-F238E27FC236}">
                <a16:creationId xmlns:a16="http://schemas.microsoft.com/office/drawing/2014/main" id="{D98E7C9F-45E7-4940-AACC-EEAAF46A7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/>
          <a:stretch/>
        </p:blipFill>
        <p:spPr>
          <a:xfrm>
            <a:off x="206476" y="1312762"/>
            <a:ext cx="4818415" cy="258547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53F3DB3-FB8C-4FDA-A478-2994F6E8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/>
          <a:stretch/>
        </p:blipFill>
        <p:spPr>
          <a:xfrm>
            <a:off x="4136727" y="4125559"/>
            <a:ext cx="4663144" cy="2585478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E9D971-9130-48ED-9093-81E5235FF2F7}"/>
              </a:ext>
            </a:extLst>
          </p:cNvPr>
          <p:cNvSpPr txBox="1"/>
          <p:nvPr/>
        </p:nvSpPr>
        <p:spPr>
          <a:xfrm>
            <a:off x="6528619" y="2420835"/>
            <a:ext cx="2271252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tr-TR" dirty="0"/>
              <a:t>Kullanıcı  </a:t>
            </a:r>
            <a:r>
              <a:rPr lang="tr-TR" dirty="0" err="1"/>
              <a:t>Arayüzü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25CA26-202B-4BF3-8A96-3E79E80F00F3}"/>
              </a:ext>
            </a:extLst>
          </p:cNvPr>
          <p:cNvSpPr txBox="1"/>
          <p:nvPr/>
        </p:nvSpPr>
        <p:spPr>
          <a:xfrm>
            <a:off x="206476" y="5418298"/>
            <a:ext cx="2408905" cy="369332"/>
          </a:xfrm>
          <a:prstGeom prst="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Yönetici </a:t>
            </a:r>
            <a:r>
              <a:rPr lang="tr-TR" dirty="0" err="1"/>
              <a:t>Arayüzü</a:t>
            </a:r>
            <a:endParaRPr lang="en-GB" dirty="0"/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6E5616B2-00B0-40FC-A2D9-CFB343B7DC61}"/>
              </a:ext>
            </a:extLst>
          </p:cNvPr>
          <p:cNvSpPr/>
          <p:nvPr/>
        </p:nvSpPr>
        <p:spPr>
          <a:xfrm rot="16200000">
            <a:off x="5670444" y="1931990"/>
            <a:ext cx="369333" cy="134701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FADB54BC-0618-4AAD-A529-688300F27665}"/>
              </a:ext>
            </a:extLst>
          </p:cNvPr>
          <p:cNvSpPr/>
          <p:nvPr/>
        </p:nvSpPr>
        <p:spPr>
          <a:xfrm rot="5400000">
            <a:off x="3096280" y="4929455"/>
            <a:ext cx="385220" cy="1347019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4720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 descr="Une image contenant arbre&#10;&#10;Description générée avec un niveau de confiance très élevé">
            <a:extLst>
              <a:ext uri="{FF2B5EF4-FFF2-40B4-BE49-F238E27FC236}">
                <a16:creationId xmlns:a16="http://schemas.microsoft.com/office/drawing/2014/main" id="{7557D24A-88A8-41BA-8582-4A439C326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-14141" y="1517715"/>
            <a:ext cx="9144000" cy="50810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AEC62E-9127-47CD-A7B3-D47F9922AD32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8414147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4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4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4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5D729C-D1F1-4329-BFFD-E117ED55F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-14141" y="1517715"/>
            <a:ext cx="9144000" cy="50810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D952C4-D06D-49DB-87FA-2AC6F49DE82F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38040575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CE65B30E-584B-4645-B0E1-63A758302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-14141" y="1517715"/>
            <a:ext cx="9144000" cy="50810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980608-1DFC-4F8A-A757-B5AB96D4B7C2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68290344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C7442BC5-8BC5-4B54-9767-CB609921B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-14141" y="1517715"/>
            <a:ext cx="9144000" cy="50810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975DE8-3F9E-40DF-9217-74523E7AD472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33764965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, texte&#10;&#10;Description générée avec un niveau de confiance très élevé">
            <a:extLst>
              <a:ext uri="{FF2B5EF4-FFF2-40B4-BE49-F238E27FC236}">
                <a16:creationId xmlns:a16="http://schemas.microsoft.com/office/drawing/2014/main" id="{BCC70A23-1E00-4632-9869-D84A33935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/>
          <a:stretch/>
        </p:blipFill>
        <p:spPr>
          <a:xfrm>
            <a:off x="11723" y="1702565"/>
            <a:ext cx="9132277" cy="471134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975DE8-3F9E-40DF-9217-74523E7AD472}"/>
              </a:ext>
            </a:extLst>
          </p:cNvPr>
          <p:cNvSpPr txBox="1"/>
          <p:nvPr/>
        </p:nvSpPr>
        <p:spPr>
          <a:xfrm>
            <a:off x="6438768" y="633670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1555841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1A763D-5302-4383-B3E2-944731395399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i.P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sl-SI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3400" cap="small" dirty="0">
                <a:solidFill>
                  <a:schemeClr val="accent5">
                    <a:lumMod val="75000"/>
                  </a:schemeClr>
                </a:solidFill>
              </a:rPr>
              <a:t>Değerlendirme &amp; karar destek araçları/mekanizmaları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66700" y="1517715"/>
            <a:ext cx="8705850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tr-TR" sz="3300" b="1" cap="small" dirty="0"/>
              <a:t>6. İş paketinin çerçevesi</a:t>
            </a: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r>
              <a:rPr lang="tr-TR" sz="3300" b="1" cap="small" dirty="0"/>
              <a:t>Fayda maliyet analizi ve sosyal eti analizinin sonuçlarının CBS aracına dahil edilmesi için metodolojinin geliştirilmesi</a:t>
            </a:r>
            <a:endParaRPr lang="en-US" sz="3300" b="1" cap="small" dirty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300" b="1" cap="small" dirty="0"/>
              <a:t>web </a:t>
            </a:r>
            <a:r>
              <a:rPr lang="tr-TR" sz="3300" b="1" cap="small" dirty="0"/>
              <a:t>uygulamasının özellikleri</a:t>
            </a: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endParaRPr lang="fr-FR" sz="3300" b="1" cap="small" dirty="0"/>
          </a:p>
          <a:p>
            <a:pPr marL="514350" lvl="0" indent="-514350">
              <a:buFont typeface="+mj-lt"/>
              <a:buAutoNum type="arabicPeriod"/>
            </a:pPr>
            <a:r>
              <a:rPr lang="en-US" sz="3300" b="1" cap="small" dirty="0"/>
              <a:t>web </a:t>
            </a:r>
            <a:r>
              <a:rPr lang="tr-TR" sz="3300" b="1" cap="small" dirty="0"/>
              <a:t>uygulamasının sunumu</a:t>
            </a: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r>
              <a:rPr lang="en-US" sz="3300" b="1" cap="small" dirty="0"/>
              <a:t>web </a:t>
            </a:r>
            <a:r>
              <a:rPr lang="tr-TR" sz="3300" b="1" cap="small" dirty="0"/>
              <a:t>uygulamasının gösterilmesi</a:t>
            </a:r>
            <a:endParaRPr lang="en-US" sz="3300" b="1" cap="small" dirty="0"/>
          </a:p>
          <a:p>
            <a:pPr marL="514350" lvl="0" indent="-514350">
              <a:buFont typeface="+mj-lt"/>
              <a:buAutoNum type="arabicPeriod"/>
            </a:pPr>
            <a:endParaRPr lang="en-US" sz="3300" b="1" cap="small" dirty="0"/>
          </a:p>
        </p:txBody>
      </p:sp>
    </p:spTree>
    <p:extLst>
      <p:ext uri="{BB962C8B-B14F-4D97-AF65-F5344CB8AC3E}">
        <p14:creationId xmlns:p14="http://schemas.microsoft.com/office/powerpoint/2010/main" val="18238057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CC70A23-1E00-4632-9869-D84A33935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3"/>
          <a:stretch/>
        </p:blipFill>
        <p:spPr>
          <a:xfrm>
            <a:off x="11722" y="1705466"/>
            <a:ext cx="9132278" cy="470554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 err="1">
                <a:solidFill>
                  <a:schemeClr val="accent5">
                    <a:lumMod val="75000"/>
                  </a:schemeClr>
                </a:solidFill>
              </a:rPr>
              <a:t>cbs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tabanlı web uygulaması</a:t>
            </a:r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975DE8-3F9E-40DF-9217-74523E7AD472}"/>
              </a:ext>
            </a:extLst>
          </p:cNvPr>
          <p:cNvSpPr txBox="1"/>
          <p:nvPr/>
        </p:nvSpPr>
        <p:spPr>
          <a:xfrm>
            <a:off x="6438768" y="633670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Regular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27667732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cap="smal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uygulaması: altyapı veri aktarımı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37FFFF-1ED5-46F9-BD97-5C6E9E7F8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9418" y="1517715"/>
            <a:ext cx="9144000" cy="50810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1866A6-AE6B-426E-A55E-CFCECB2F6A72}"/>
              </a:ext>
            </a:extLst>
          </p:cNvPr>
          <p:cNvSpPr/>
          <p:nvPr/>
        </p:nvSpPr>
        <p:spPr>
          <a:xfrm>
            <a:off x="124161" y="4367664"/>
            <a:ext cx="3056720" cy="208346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037DE3-F08E-4FBF-949B-EE08E7501157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Administrator Interface</a:t>
            </a:r>
          </a:p>
        </p:txBody>
      </p:sp>
    </p:spTree>
    <p:extLst>
      <p:ext uri="{BB962C8B-B14F-4D97-AF65-F5344CB8AC3E}">
        <p14:creationId xmlns:p14="http://schemas.microsoft.com/office/powerpoint/2010/main" val="323490196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73D82E8-4559-4C1D-9D1B-BB00D31241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" b="39062"/>
          <a:stretch/>
        </p:blipFill>
        <p:spPr>
          <a:xfrm>
            <a:off x="225949" y="4794182"/>
            <a:ext cx="5559814" cy="18335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uygulaması: altyapı veri aktarımı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B362CE-1504-41B2-967D-DE0727BD9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b="38594"/>
          <a:stretch/>
        </p:blipFill>
        <p:spPr>
          <a:xfrm>
            <a:off x="225949" y="1546675"/>
            <a:ext cx="5570353" cy="18335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A522F0-EECB-425C-A8F7-88A817BDC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1" y="2463446"/>
            <a:ext cx="2449660" cy="2585478"/>
          </a:xfrm>
          <a:prstGeom prst="rect">
            <a:avLst/>
          </a:prstGeom>
          <a:ln w="38100" cap="sq">
            <a:solidFill>
              <a:srgbClr val="F15A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F0F5AE-B6F1-4653-AC16-E297B89AB65E}"/>
              </a:ext>
            </a:extLst>
          </p:cNvPr>
          <p:cNvSpPr/>
          <p:nvPr/>
        </p:nvSpPr>
        <p:spPr>
          <a:xfrm>
            <a:off x="323088" y="2523247"/>
            <a:ext cx="4541520" cy="403860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46BACA-4B50-42EA-A99F-45C15704A308}"/>
              </a:ext>
            </a:extLst>
          </p:cNvPr>
          <p:cNvSpPr/>
          <p:nvPr/>
        </p:nvSpPr>
        <p:spPr>
          <a:xfrm>
            <a:off x="5250859" y="1950985"/>
            <a:ext cx="442932" cy="154080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3E7CE8-5C68-4150-AE34-6718E652B49B}"/>
              </a:ext>
            </a:extLst>
          </p:cNvPr>
          <p:cNvSpPr txBox="1"/>
          <p:nvPr/>
        </p:nvSpPr>
        <p:spPr>
          <a:xfrm>
            <a:off x="3156353" y="2962178"/>
            <a:ext cx="229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Existing RINF XML files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C026AE2-E611-4F2E-9472-A935EF8E0DE7}"/>
              </a:ext>
            </a:extLst>
          </p:cNvPr>
          <p:cNvSpPr txBox="1"/>
          <p:nvPr/>
        </p:nvSpPr>
        <p:spPr>
          <a:xfrm>
            <a:off x="8047377" y="4611594"/>
            <a:ext cx="105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Local files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83F978-3599-46FA-8A23-1EC1C2C59D71}"/>
              </a:ext>
            </a:extLst>
          </p:cNvPr>
          <p:cNvSpPr txBox="1"/>
          <p:nvPr/>
        </p:nvSpPr>
        <p:spPr>
          <a:xfrm>
            <a:off x="2060322" y="5433655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Uploading XML file from local repository 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B12C365-4C55-43C7-B6B9-BB269CA0BD1C}"/>
              </a:ext>
            </a:extLst>
          </p:cNvPr>
          <p:cNvSpPr/>
          <p:nvPr/>
        </p:nvSpPr>
        <p:spPr>
          <a:xfrm>
            <a:off x="5176399" y="1926833"/>
            <a:ext cx="1336929" cy="530399"/>
          </a:xfrm>
          <a:prstGeom prst="arc">
            <a:avLst/>
          </a:prstGeom>
          <a:ln w="38100">
            <a:solidFill>
              <a:srgbClr val="F1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C3AF93A-28AE-4CDB-B23A-68A394C63C4F}"/>
              </a:ext>
            </a:extLst>
          </p:cNvPr>
          <p:cNvSpPr/>
          <p:nvPr/>
        </p:nvSpPr>
        <p:spPr>
          <a:xfrm rot="5400000">
            <a:off x="5697819" y="2597819"/>
            <a:ext cx="1116397" cy="5064759"/>
          </a:xfrm>
          <a:prstGeom prst="arc">
            <a:avLst/>
          </a:prstGeom>
          <a:ln w="38100">
            <a:solidFill>
              <a:srgbClr val="F1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8C7182E0-958C-4017-8C9B-66556075D8D8}"/>
              </a:ext>
            </a:extLst>
          </p:cNvPr>
          <p:cNvSpPr/>
          <p:nvPr/>
        </p:nvSpPr>
        <p:spPr>
          <a:xfrm rot="10800000">
            <a:off x="6388092" y="2160122"/>
            <a:ext cx="250471" cy="232329"/>
          </a:xfrm>
          <a:prstGeom prst="triangle">
            <a:avLst/>
          </a:prstGeom>
          <a:solidFill>
            <a:srgbClr val="F1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47A5AE2B-8632-49C9-9CB8-96AECF513916}"/>
              </a:ext>
            </a:extLst>
          </p:cNvPr>
          <p:cNvSpPr/>
          <p:nvPr/>
        </p:nvSpPr>
        <p:spPr>
          <a:xfrm rot="15855471">
            <a:off x="6033872" y="5568985"/>
            <a:ext cx="250471" cy="232329"/>
          </a:xfrm>
          <a:prstGeom prst="triangle">
            <a:avLst/>
          </a:prstGeom>
          <a:solidFill>
            <a:srgbClr val="F1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7BEE3C-DD8F-4C1A-887F-730822A7891C}"/>
              </a:ext>
            </a:extLst>
          </p:cNvPr>
          <p:cNvSpPr/>
          <p:nvPr/>
        </p:nvSpPr>
        <p:spPr>
          <a:xfrm>
            <a:off x="224072" y="5513603"/>
            <a:ext cx="1568951" cy="227829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0517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uygulaması: altyapı veri aktarımı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E7E137-6272-4EA9-B1EB-863F2F32B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b="-649"/>
          <a:stretch/>
        </p:blipFill>
        <p:spPr>
          <a:xfrm>
            <a:off x="0" y="1605280"/>
            <a:ext cx="9144000" cy="508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E2A6CA-5D99-4553-AF19-01968E8DAB04}"/>
              </a:ext>
            </a:extLst>
          </p:cNvPr>
          <p:cNvSpPr/>
          <p:nvPr/>
        </p:nvSpPr>
        <p:spPr>
          <a:xfrm>
            <a:off x="211328" y="3220720"/>
            <a:ext cx="7337552" cy="208280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3BE944-9231-41A2-96D2-FBD45381602E}"/>
              </a:ext>
            </a:extLst>
          </p:cNvPr>
          <p:cNvSpPr txBox="1"/>
          <p:nvPr/>
        </p:nvSpPr>
        <p:spPr>
          <a:xfrm>
            <a:off x="4447922" y="27974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Uploaded XML file and RINF data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FA28B1-C5AF-421A-BC10-C700AE994923}"/>
              </a:ext>
            </a:extLst>
          </p:cNvPr>
          <p:cNvSpPr txBox="1"/>
          <p:nvPr/>
        </p:nvSpPr>
        <p:spPr>
          <a:xfrm>
            <a:off x="211327" y="6156031"/>
            <a:ext cx="7337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RINF Infrastructure data in XML file format are available on </a:t>
            </a:r>
            <a:r>
              <a:rPr lang="en-GB" sz="1400" u="sng" dirty="0">
                <a:solidFill>
                  <a:schemeClr val="accent2">
                    <a:lumMod val="75000"/>
                  </a:schemeClr>
                </a:solidFill>
              </a:rPr>
              <a:t>https://rinf.era.europa.eu/rinf</a:t>
            </a:r>
          </a:p>
        </p:txBody>
      </p:sp>
    </p:spTree>
    <p:extLst>
      <p:ext uri="{BB962C8B-B14F-4D97-AF65-F5344CB8AC3E}">
        <p14:creationId xmlns:p14="http://schemas.microsoft.com/office/powerpoint/2010/main" val="122705201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9F00742-2A91-488C-844C-45152FCAE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/>
        </p:blipFill>
        <p:spPr>
          <a:xfrm>
            <a:off x="9418" y="1603214"/>
            <a:ext cx="9144000" cy="508104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4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400" cap="small" dirty="0">
                <a:solidFill>
                  <a:schemeClr val="accent5">
                    <a:lumMod val="75000"/>
                  </a:schemeClr>
                </a:solidFill>
              </a:rPr>
              <a:t> formüllerin yönetimi</a:t>
            </a:r>
            <a:endParaRPr lang="en-GB" sz="3400" cap="small" dirty="0" err="1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D406FE-C3A4-44BB-B3D0-AC391D66BABF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BB22C9-272F-4B83-84CB-12ABC6F37C9E}"/>
              </a:ext>
            </a:extLst>
          </p:cNvPr>
          <p:cNvSpPr/>
          <p:nvPr/>
        </p:nvSpPr>
        <p:spPr>
          <a:xfrm>
            <a:off x="235670" y="5937812"/>
            <a:ext cx="3056720" cy="208346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0F86BB-3E58-4F24-AAD2-7BCD184A8275}"/>
              </a:ext>
            </a:extLst>
          </p:cNvPr>
          <p:cNvSpPr txBox="1"/>
          <p:nvPr/>
        </p:nvSpPr>
        <p:spPr>
          <a:xfrm>
            <a:off x="6438768" y="6290986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Administrator Interface</a:t>
            </a:r>
          </a:p>
        </p:txBody>
      </p:sp>
    </p:spTree>
    <p:extLst>
      <p:ext uri="{BB962C8B-B14F-4D97-AF65-F5344CB8AC3E}">
        <p14:creationId xmlns:p14="http://schemas.microsoft.com/office/powerpoint/2010/main" val="60833190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02EE14-0066-4FA5-BF54-7A1F273AB45B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0950D8-8F4E-4AB9-BDBF-8E8DF98BABF3}"/>
              </a:ext>
            </a:extLst>
          </p:cNvPr>
          <p:cNvSpPr>
            <a:spLocks noGrp="1"/>
          </p:cNvSpPr>
          <p:nvPr/>
        </p:nvSpPr>
        <p:spPr>
          <a:xfrm>
            <a:off x="9418" y="18854"/>
            <a:ext cx="7626285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cap="small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tr-TR" sz="2800" cap="small" dirty="0">
                <a:solidFill>
                  <a:schemeClr val="accent5">
                    <a:lumMod val="75000"/>
                  </a:schemeClr>
                </a:solidFill>
              </a:rPr>
              <a:t>uygulaması</a:t>
            </a:r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 formüllerin yönetimi</a:t>
            </a:r>
            <a:endParaRPr lang="en-GB" sz="3200" cap="small" dirty="0" err="1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D406FE-C3A4-44BB-B3D0-AC391D66BABF}"/>
              </a:ext>
            </a:extLst>
          </p:cNvPr>
          <p:cNvSpPr>
            <a:spLocks noGrp="1"/>
          </p:cNvSpPr>
          <p:nvPr/>
        </p:nvSpPr>
        <p:spPr>
          <a:xfrm>
            <a:off x="235670" y="1517715"/>
            <a:ext cx="8644379" cy="5081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FR" sz="3200" cap="small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3FFD18-3E67-4E1A-BA6B-26CAB9047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3" y="1517714"/>
            <a:ext cx="8679372" cy="50810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E6B873-7007-4FD5-B2AC-46CA57E216A4}"/>
              </a:ext>
            </a:extLst>
          </p:cNvPr>
          <p:cNvSpPr/>
          <p:nvPr/>
        </p:nvSpPr>
        <p:spPr>
          <a:xfrm>
            <a:off x="1373590" y="5013025"/>
            <a:ext cx="2988098" cy="229308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AFB943-5F53-4E73-9C4F-EBB1B8A71ACE}"/>
              </a:ext>
            </a:extLst>
          </p:cNvPr>
          <p:cNvSpPr/>
          <p:nvPr/>
        </p:nvSpPr>
        <p:spPr>
          <a:xfrm>
            <a:off x="1457388" y="3322837"/>
            <a:ext cx="3462084" cy="1093715"/>
          </a:xfrm>
          <a:prstGeom prst="rect">
            <a:avLst/>
          </a:prstGeom>
          <a:noFill/>
          <a:ln w="28575">
            <a:solidFill>
              <a:srgbClr val="F1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AC9DEE-3A8F-43DA-B35E-1D9FE7F04FEC}"/>
              </a:ext>
            </a:extLst>
          </p:cNvPr>
          <p:cNvSpPr txBox="1"/>
          <p:nvPr/>
        </p:nvSpPr>
        <p:spPr>
          <a:xfrm>
            <a:off x="5151260" y="4108775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Formula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378A2B-1545-4208-B4E6-78CAF992CAE9}"/>
              </a:ext>
            </a:extLst>
          </p:cNvPr>
          <p:cNvSpPr txBox="1"/>
          <p:nvPr/>
        </p:nvSpPr>
        <p:spPr>
          <a:xfrm>
            <a:off x="5150119" y="4988414"/>
            <a:ext cx="399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Choice of infrastructure parameter</a:t>
            </a:r>
          </a:p>
        </p:txBody>
      </p:sp>
    </p:spTree>
    <p:extLst>
      <p:ext uri="{BB962C8B-B14F-4D97-AF65-F5344CB8AC3E}">
        <p14:creationId xmlns:p14="http://schemas.microsoft.com/office/powerpoint/2010/main" val="7291850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BAFA37-1885-4FBB-B841-ECDA9E2F8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İ.P. </a:t>
            </a:r>
            <a:r>
              <a:rPr lang="sl-SI" sz="3200" cap="small" dirty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TANIMI</a:t>
            </a:r>
            <a:endParaRPr lang="sl-SI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Légende : flèche vers le bas 4">
            <a:extLst>
              <a:ext uri="{FF2B5EF4-FFF2-40B4-BE49-F238E27FC236}">
                <a16:creationId xmlns:a16="http://schemas.microsoft.com/office/drawing/2014/main" id="{91E20AF3-E511-43CF-BF00-AF20F9F1BAA6}"/>
              </a:ext>
            </a:extLst>
          </p:cNvPr>
          <p:cNvSpPr/>
          <p:nvPr/>
        </p:nvSpPr>
        <p:spPr>
          <a:xfrm>
            <a:off x="628650" y="1526078"/>
            <a:ext cx="7886699" cy="309354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6. İş Paketi</a:t>
            </a:r>
            <a:r>
              <a:rPr lang="fr-F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NeTIRail</a:t>
            </a:r>
            <a:r>
              <a:rPr lang="tr-T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projesinde geliştirilen </a:t>
            </a:r>
            <a:r>
              <a:rPr lang="tr-TR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innovasyonlar</a:t>
            </a:r>
            <a:r>
              <a:rPr lang="tr-T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için web tabanlı değerlendirme &amp; karar destek araçlarının hazırlanması</a:t>
            </a:r>
            <a:endParaRPr lang="fr-FR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7601D-C22B-4E22-896E-4C7A2AA8060D}"/>
              </a:ext>
            </a:extLst>
          </p:cNvPr>
          <p:cNvSpPr/>
          <p:nvPr/>
        </p:nvSpPr>
        <p:spPr>
          <a:xfrm>
            <a:off x="2591831" y="4726465"/>
            <a:ext cx="3960336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tr-T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Nasıl? 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252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2F8FDF30-526B-499E-A6FD-54DD0E076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648837"/>
              </p:ext>
            </p:extLst>
          </p:nvPr>
        </p:nvGraphicFramePr>
        <p:xfrm>
          <a:off x="57149" y="1390651"/>
          <a:ext cx="8982075" cy="106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SÜREÇ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73ABDC8-99B6-4423-B86E-85EB282DB716}"/>
              </a:ext>
            </a:extLst>
          </p:cNvPr>
          <p:cNvSpPr txBox="1">
            <a:spLocks/>
          </p:cNvSpPr>
          <p:nvPr/>
        </p:nvSpPr>
        <p:spPr>
          <a:xfrm>
            <a:off x="255495" y="2666999"/>
            <a:ext cx="8525434" cy="3841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/>
              <a:t>Mühendis</a:t>
            </a:r>
            <a:r>
              <a:rPr lang="en-US" sz="3200" dirty="0"/>
              <a:t>: Airy MAGNIEN (UIC)</a:t>
            </a:r>
            <a:endParaRPr lang="fr-FR" sz="3200" dirty="0"/>
          </a:p>
          <a:p>
            <a:r>
              <a:rPr lang="tr-TR" sz="3200" b="1" dirty="0"/>
              <a:t>Sosyoloji uzmanı</a:t>
            </a:r>
            <a:r>
              <a:rPr lang="en-US" sz="3200" dirty="0"/>
              <a:t>: Elisa </a:t>
            </a:r>
            <a:r>
              <a:rPr lang="en-US" sz="3200" dirty="0" err="1"/>
              <a:t>Orrù</a:t>
            </a:r>
            <a:r>
              <a:rPr lang="en-US" sz="3200" dirty="0"/>
              <a:t> (ALU)</a:t>
            </a:r>
            <a:endParaRPr lang="fr-FR" sz="3200" dirty="0"/>
          </a:p>
          <a:p>
            <a:r>
              <a:rPr lang="tr-TR" sz="3200" b="1" dirty="0"/>
              <a:t>Demiryolu uzmanı</a:t>
            </a:r>
            <a:r>
              <a:rPr lang="en-US" sz="3200" dirty="0"/>
              <a:t>: </a:t>
            </a:r>
            <a:r>
              <a:rPr lang="en-US" sz="3200" dirty="0" err="1"/>
              <a:t>Miklavzin</a:t>
            </a:r>
            <a:r>
              <a:rPr lang="en-US" sz="3200" dirty="0"/>
              <a:t> Vlasta (SZ)</a:t>
            </a:r>
            <a:endParaRPr lang="fr-FR" sz="3200" dirty="0"/>
          </a:p>
          <a:p>
            <a:r>
              <a:rPr lang="tr-TR" sz="3200" b="1" dirty="0"/>
              <a:t>Profesyonel geliştirme ekibi</a:t>
            </a:r>
            <a:r>
              <a:rPr lang="en-US" sz="3200" dirty="0"/>
              <a:t>:</a:t>
            </a:r>
          </a:p>
          <a:p>
            <a:pPr lvl="5"/>
            <a:r>
              <a:rPr lang="en-US" sz="3200" dirty="0"/>
              <a:t>Lucian </a:t>
            </a:r>
            <a:r>
              <a:rPr lang="en-US" sz="3200" dirty="0" err="1"/>
              <a:t>Emanual</a:t>
            </a:r>
            <a:r>
              <a:rPr lang="en-US" sz="3200" dirty="0"/>
              <a:t> ANGHEL (ADS)</a:t>
            </a:r>
          </a:p>
          <a:p>
            <a:pPr lvl="5"/>
            <a:r>
              <a:rPr lang="en-US" sz="3200" dirty="0"/>
              <a:t>Olivier BOUDOU (UIC)</a:t>
            </a:r>
            <a:endParaRPr lang="fr-FR" sz="3200" dirty="0"/>
          </a:p>
          <a:p>
            <a:r>
              <a:rPr lang="tr-TR" sz="3200" b="1" dirty="0"/>
              <a:t>Harita mühendisi</a:t>
            </a:r>
            <a:r>
              <a:rPr lang="en-US" sz="3200" dirty="0"/>
              <a:t>: Kardelen KARATAS (UIC)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1567693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SÜREÇ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73ABDC8-99B6-4423-B86E-85EB282DB716}"/>
              </a:ext>
            </a:extLst>
          </p:cNvPr>
          <p:cNvSpPr txBox="1">
            <a:spLocks/>
          </p:cNvSpPr>
          <p:nvPr/>
        </p:nvSpPr>
        <p:spPr>
          <a:xfrm>
            <a:off x="628650" y="2666999"/>
            <a:ext cx="7886700" cy="370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/>
              <a:t>Yapılan işin temelinin hazırlanması</a:t>
            </a:r>
            <a:r>
              <a:rPr lang="en-US" sz="3200" b="1" dirty="0"/>
              <a:t> </a:t>
            </a:r>
          </a:p>
          <a:p>
            <a:r>
              <a:rPr lang="tr-TR" sz="3200" b="1" dirty="0"/>
              <a:t>Sorumlu Personeller</a:t>
            </a:r>
            <a:r>
              <a:rPr lang="en-US" sz="3200" dirty="0"/>
              <a:t>: Airy, Lucian, Olivier</a:t>
            </a:r>
            <a:endParaRPr lang="fr-FR" sz="3200" dirty="0"/>
          </a:p>
        </p:txBody>
      </p:sp>
      <p:graphicFrame>
        <p:nvGraphicFramePr>
          <p:cNvPr id="6" name="Espace réservé du contenu 1">
            <a:extLst>
              <a:ext uri="{FF2B5EF4-FFF2-40B4-BE49-F238E27FC236}">
                <a16:creationId xmlns:a16="http://schemas.microsoft.com/office/drawing/2014/main" id="{7884D8AC-CA53-498F-8306-E01116759C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678586"/>
              </p:ext>
            </p:extLst>
          </p:nvPr>
        </p:nvGraphicFramePr>
        <p:xfrm>
          <a:off x="628650" y="1311275"/>
          <a:ext cx="7886700" cy="106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27872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SÜREÇ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73ABDC8-99B6-4423-B86E-85EB282DB716}"/>
              </a:ext>
            </a:extLst>
          </p:cNvPr>
          <p:cNvSpPr txBox="1">
            <a:spLocks/>
          </p:cNvSpPr>
          <p:nvPr/>
        </p:nvSpPr>
        <p:spPr>
          <a:xfrm>
            <a:off x="494270" y="2483708"/>
            <a:ext cx="8745539" cy="400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İki paralel iş yürütüldü</a:t>
            </a:r>
            <a:r>
              <a:rPr lang="en-US" dirty="0"/>
              <a:t>: </a:t>
            </a:r>
            <a:endParaRPr lang="fr-FR" dirty="0"/>
          </a:p>
          <a:p>
            <a:r>
              <a:rPr lang="tr-TR" dirty="0"/>
              <a:t>Fayda maliyet analizini ve sosyal etki analizinin CBS aracına </a:t>
            </a:r>
            <a:r>
              <a:rPr lang="tr-TR" b="1" dirty="0"/>
              <a:t>entegrasyonu için metodolojinin geliştirilmesi</a:t>
            </a:r>
            <a:endParaRPr lang="fr-FR" b="1" dirty="0"/>
          </a:p>
          <a:p>
            <a:pPr lvl="1"/>
            <a:r>
              <a:rPr lang="tr-TR" b="1" dirty="0"/>
              <a:t>Girdiler</a:t>
            </a:r>
            <a:r>
              <a:rPr lang="en-US" dirty="0"/>
              <a:t>: </a:t>
            </a:r>
            <a:r>
              <a:rPr lang="tr-TR" dirty="0"/>
              <a:t>Diğer iş paketleri</a:t>
            </a:r>
            <a:endParaRPr lang="fr-FR" dirty="0"/>
          </a:p>
          <a:p>
            <a:pPr lvl="1"/>
            <a:r>
              <a:rPr lang="tr-TR" b="1" dirty="0"/>
              <a:t>Sorumlu Personeller</a:t>
            </a:r>
            <a:r>
              <a:rPr lang="en-US" dirty="0"/>
              <a:t>: Airy, Elisa, Vlasta</a:t>
            </a:r>
            <a:endParaRPr lang="fr-FR" dirty="0"/>
          </a:p>
          <a:p>
            <a:pPr lvl="1"/>
            <a:r>
              <a:rPr lang="tr-TR" b="1" dirty="0"/>
              <a:t>Raporlar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tr-TR" dirty="0"/>
              <a:t>R</a:t>
            </a:r>
            <a:r>
              <a:rPr lang="en-US" dirty="0"/>
              <a:t>6.5 </a:t>
            </a:r>
            <a:r>
              <a:rPr lang="tr-TR" dirty="0"/>
              <a:t>R</a:t>
            </a:r>
            <a:r>
              <a:rPr lang="en-US" dirty="0"/>
              <a:t>6.6 </a:t>
            </a:r>
            <a:r>
              <a:rPr lang="tr-TR" dirty="0"/>
              <a:t>R</a:t>
            </a:r>
            <a:r>
              <a:rPr lang="en-US" dirty="0"/>
              <a:t>6.7</a:t>
            </a:r>
            <a:endParaRPr lang="fr-FR" dirty="0"/>
          </a:p>
          <a:p>
            <a:r>
              <a:rPr lang="tr-TR" dirty="0"/>
              <a:t>İş talebine yönelik </a:t>
            </a:r>
            <a:r>
              <a:rPr lang="tr-TR" b="1" dirty="0"/>
              <a:t>spesifik çözümlerin üretilmesi</a:t>
            </a:r>
            <a:endParaRPr lang="fr-FR" dirty="0"/>
          </a:p>
          <a:p>
            <a:pPr lvl="1"/>
            <a:r>
              <a:rPr lang="tr-TR" b="1" dirty="0"/>
              <a:t>Sorumlu Personeller </a:t>
            </a:r>
            <a:r>
              <a:rPr lang="en-US" dirty="0"/>
              <a:t>: Lucian, Kardelen, Olivier</a:t>
            </a:r>
            <a:endParaRPr lang="fr-FR" dirty="0"/>
          </a:p>
          <a:p>
            <a:pPr lvl="1"/>
            <a:r>
              <a:rPr lang="tr-TR" b="1" dirty="0"/>
              <a:t>Raporlar</a:t>
            </a:r>
            <a:r>
              <a:rPr lang="en-US" dirty="0"/>
              <a:t>: </a:t>
            </a:r>
            <a:r>
              <a:rPr lang="tr-TR" dirty="0"/>
              <a:t>R</a:t>
            </a:r>
            <a:r>
              <a:rPr lang="en-US" dirty="0"/>
              <a:t>6.1 </a:t>
            </a:r>
            <a:r>
              <a:rPr lang="tr-TR" dirty="0"/>
              <a:t>R</a:t>
            </a:r>
            <a:r>
              <a:rPr lang="en-US" dirty="0"/>
              <a:t>6.2, </a:t>
            </a:r>
            <a:r>
              <a:rPr lang="tr-TR" dirty="0"/>
              <a:t>R</a:t>
            </a:r>
            <a:r>
              <a:rPr lang="en-US" dirty="0"/>
              <a:t>6.3</a:t>
            </a:r>
            <a:endParaRPr lang="fr-F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3CFAF1-CFD1-42F5-9CF9-85229D8E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1965"/>
            <a:ext cx="7886700" cy="1171743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6" name="Espace réservé du contenu 1">
            <a:extLst>
              <a:ext uri="{FF2B5EF4-FFF2-40B4-BE49-F238E27FC236}">
                <a16:creationId xmlns:a16="http://schemas.microsoft.com/office/drawing/2014/main" id="{28E1C6C8-7930-40A8-B2A9-02E6E5A93F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547055"/>
              </p:ext>
            </p:extLst>
          </p:nvPr>
        </p:nvGraphicFramePr>
        <p:xfrm>
          <a:off x="628650" y="1311275"/>
          <a:ext cx="7886700" cy="106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04689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SÜREÇ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73ABDC8-99B6-4423-B86E-85EB282DB716}"/>
              </a:ext>
            </a:extLst>
          </p:cNvPr>
          <p:cNvSpPr txBox="1">
            <a:spLocks/>
          </p:cNvSpPr>
          <p:nvPr/>
        </p:nvSpPr>
        <p:spPr>
          <a:xfrm>
            <a:off x="628650" y="2666999"/>
            <a:ext cx="7886700" cy="370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/>
              <a:t>Özelliklerin belirlenmesi </a:t>
            </a:r>
            <a:endParaRPr lang="fr-FR" sz="3200" b="1" dirty="0"/>
          </a:p>
          <a:p>
            <a:pPr lvl="1"/>
            <a:r>
              <a:rPr lang="tr-TR" sz="3200" b="1" dirty="0"/>
              <a:t>Sorumlu Personel</a:t>
            </a:r>
            <a:r>
              <a:rPr lang="en-US" sz="3200" dirty="0"/>
              <a:t>: Kardelen, Olivier</a:t>
            </a:r>
            <a:endParaRPr lang="fr-FR" sz="3200" dirty="0"/>
          </a:p>
          <a:p>
            <a:pPr lvl="1"/>
            <a:r>
              <a:rPr lang="tr-TR" sz="3200" b="1" dirty="0"/>
              <a:t>Rapor</a:t>
            </a:r>
            <a:r>
              <a:rPr lang="en-US" sz="3200" dirty="0"/>
              <a:t>: </a:t>
            </a:r>
            <a:r>
              <a:rPr lang="tr-TR" sz="3200" dirty="0"/>
              <a:t>R</a:t>
            </a:r>
            <a:r>
              <a:rPr lang="en-US" sz="3200" dirty="0"/>
              <a:t>6.4</a:t>
            </a:r>
            <a:endParaRPr lang="fr-FR" sz="3200" dirty="0"/>
          </a:p>
          <a:p>
            <a:r>
              <a:rPr lang="tr-TR" sz="3200" dirty="0"/>
              <a:t>Geliştirilenin uygulanması</a:t>
            </a:r>
            <a:endParaRPr lang="fr-FR" sz="3200" dirty="0"/>
          </a:p>
          <a:p>
            <a:pPr lvl="1"/>
            <a:r>
              <a:rPr lang="tr-TR" sz="3200" b="1" dirty="0"/>
              <a:t>Sorumlu Personeller</a:t>
            </a:r>
            <a:r>
              <a:rPr lang="en-US" sz="3200" dirty="0"/>
              <a:t>: Kardelen, Lucian, Olivier</a:t>
            </a:r>
            <a:endParaRPr lang="fr-FR" sz="3200" dirty="0"/>
          </a:p>
          <a:p>
            <a:pPr lvl="1"/>
            <a:r>
              <a:rPr lang="tr-TR" sz="3200" b="1" dirty="0"/>
              <a:t>Rapor</a:t>
            </a:r>
            <a:r>
              <a:rPr lang="en-US" sz="3200" dirty="0"/>
              <a:t>: </a:t>
            </a:r>
            <a:r>
              <a:rPr lang="tr-TR" sz="3200" dirty="0"/>
              <a:t>Hazırlanmaktadır</a:t>
            </a:r>
            <a:endParaRPr lang="fr-F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3204D2-D397-4C68-BC07-503B730E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1965"/>
            <a:ext cx="7886700" cy="1291731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6" name="Espace réservé du contenu 1">
            <a:extLst>
              <a:ext uri="{FF2B5EF4-FFF2-40B4-BE49-F238E27FC236}">
                <a16:creationId xmlns:a16="http://schemas.microsoft.com/office/drawing/2014/main" id="{03E7D5A5-683B-4F9C-9216-1EA947DCA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605167"/>
              </p:ext>
            </p:extLst>
          </p:nvPr>
        </p:nvGraphicFramePr>
        <p:xfrm>
          <a:off x="628650" y="1311275"/>
          <a:ext cx="7886700" cy="106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0448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8AE813-352B-4A70-AD41-2633B13773CF}"/>
              </a:ext>
            </a:extLst>
          </p:cNvPr>
          <p:cNvSpPr>
            <a:spLocks noGrp="1"/>
          </p:cNvSpPr>
          <p:nvPr/>
        </p:nvSpPr>
        <p:spPr>
          <a:xfrm>
            <a:off x="361950" y="18854"/>
            <a:ext cx="7273753" cy="1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cap="small" dirty="0">
                <a:solidFill>
                  <a:schemeClr val="accent5">
                    <a:lumMod val="75000"/>
                  </a:schemeClr>
                </a:solidFill>
              </a:rPr>
              <a:t>6. İş paketi sonuçları</a:t>
            </a:r>
            <a:endParaRPr lang="en-US" sz="32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81BE4728-7B88-4A6F-B3B4-BC799B83710C}"/>
              </a:ext>
            </a:extLst>
          </p:cNvPr>
          <p:cNvSpPr/>
          <p:nvPr/>
        </p:nvSpPr>
        <p:spPr>
          <a:xfrm>
            <a:off x="2690813" y="1562099"/>
            <a:ext cx="3695700" cy="29337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400" cap="small" dirty="0"/>
              <a:t>FAYDA MALİYET VE SOSYAL ETKİ ANALİZİNİN ENTEGRASYONU İÇİN METODOLOJİ GELİŞTİRİLMESİ</a:t>
            </a:r>
            <a:endParaRPr lang="fr-FR" sz="2000" cap="small" dirty="0"/>
          </a:p>
        </p:txBody>
      </p:sp>
      <p:sp>
        <p:nvSpPr>
          <p:cNvPr id="10" name="Hexagone 9">
            <a:extLst>
              <a:ext uri="{FF2B5EF4-FFF2-40B4-BE49-F238E27FC236}">
                <a16:creationId xmlns:a16="http://schemas.microsoft.com/office/drawing/2014/main" id="{539D05E1-4DD0-4D1D-AC9E-65896BB027D4}"/>
              </a:ext>
            </a:extLst>
          </p:cNvPr>
          <p:cNvSpPr/>
          <p:nvPr/>
        </p:nvSpPr>
        <p:spPr>
          <a:xfrm>
            <a:off x="54767" y="3162299"/>
            <a:ext cx="3286128" cy="293370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800" b="1" cap="small" dirty="0"/>
              <a:t>CBS WEB UYGULAMASI</a:t>
            </a:r>
            <a:endParaRPr lang="fr-FR" sz="2800" b="1" cap="small" dirty="0"/>
          </a:p>
        </p:txBody>
      </p:sp>
      <p:sp>
        <p:nvSpPr>
          <p:cNvPr id="11" name="Hexagone 10">
            <a:extLst>
              <a:ext uri="{FF2B5EF4-FFF2-40B4-BE49-F238E27FC236}">
                <a16:creationId xmlns:a16="http://schemas.microsoft.com/office/drawing/2014/main" id="{173EE7B4-7F39-4599-B74A-4DB624A893A8}"/>
              </a:ext>
            </a:extLst>
          </p:cNvPr>
          <p:cNvSpPr/>
          <p:nvPr/>
        </p:nvSpPr>
        <p:spPr>
          <a:xfrm>
            <a:off x="5736432" y="3162299"/>
            <a:ext cx="3286127" cy="293370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800" b="1" cap="small" dirty="0"/>
              <a:t>DİĞER HİZMETLER </a:t>
            </a:r>
            <a:r>
              <a:rPr lang="en-US" sz="2000" cap="small" dirty="0"/>
              <a:t>(</a:t>
            </a:r>
            <a:r>
              <a:rPr lang="tr-TR" sz="2000" cap="small" dirty="0"/>
              <a:t>diğer uygulamalar için olası hizmetler</a:t>
            </a:r>
            <a:r>
              <a:rPr lang="en-US" sz="2000" cap="small" dirty="0"/>
              <a:t>)</a:t>
            </a:r>
            <a:endParaRPr lang="fr-FR" sz="2400" cap="small" dirty="0"/>
          </a:p>
        </p:txBody>
      </p:sp>
    </p:spTree>
    <p:extLst>
      <p:ext uri="{BB962C8B-B14F-4D97-AF65-F5344CB8AC3E}">
        <p14:creationId xmlns:p14="http://schemas.microsoft.com/office/powerpoint/2010/main" val="30327700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0B16-C5EA-486A-8063-5ADB3707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Maliyet etkileri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9ECCEC-0FF5-4FF4-A1B2-EDE396092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284245"/>
              </p:ext>
            </p:extLst>
          </p:nvPr>
        </p:nvGraphicFramePr>
        <p:xfrm>
          <a:off x="577850" y="1794565"/>
          <a:ext cx="7962900" cy="472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4B82DE-7342-47DD-A040-C72BF16EFBD0}"/>
              </a:ext>
            </a:extLst>
          </p:cNvPr>
          <p:cNvSpPr txBox="1"/>
          <p:nvPr/>
        </p:nvSpPr>
        <p:spPr>
          <a:xfrm>
            <a:off x="654050" y="1352550"/>
            <a:ext cx="452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Ortalama bakım maliyetleri </a:t>
            </a:r>
            <a:r>
              <a:rPr lang="tr-TR" dirty="0"/>
              <a:t>dikkate alınmıştır: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862695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eTIRail presentation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NeTIRail presentation template</Template>
  <TotalTime>220</TotalTime>
  <Words>750</Words>
  <Application>Microsoft Office PowerPoint</Application>
  <PresentationFormat>Ekran Gösterisi (4:3)</PresentationFormat>
  <Paragraphs>165</Paragraphs>
  <Slides>25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NeTIRail presentation template</vt:lpstr>
      <vt:lpstr>Custom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Maliyet etkileri</vt:lpstr>
      <vt:lpstr>Sosyal etki analizi, genelleştirme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UIC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WP7 - Dissemination</dc:title>
  <dc:creator>isabel_k</dc:creator>
  <cp:lastModifiedBy>User</cp:lastModifiedBy>
  <cp:revision>321</cp:revision>
  <cp:lastPrinted>2018-02-06T11:33:41Z</cp:lastPrinted>
  <dcterms:created xsi:type="dcterms:W3CDTF">2015-10-22T12:22:34Z</dcterms:created>
  <dcterms:modified xsi:type="dcterms:W3CDTF">2018-06-11T09:06:11Z</dcterms:modified>
</cp:coreProperties>
</file>