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8"/>
  </p:notesMasterIdLst>
  <p:handoutMasterIdLst>
    <p:handoutMasterId r:id="rId19"/>
  </p:handoutMasterIdLst>
  <p:sldIdLst>
    <p:sldId id="258" r:id="rId3"/>
    <p:sldId id="314" r:id="rId4"/>
    <p:sldId id="325" r:id="rId5"/>
    <p:sldId id="306" r:id="rId6"/>
    <p:sldId id="326" r:id="rId7"/>
    <p:sldId id="317" r:id="rId8"/>
    <p:sldId id="318" r:id="rId9"/>
    <p:sldId id="319" r:id="rId10"/>
    <p:sldId id="320" r:id="rId11"/>
    <p:sldId id="321" r:id="rId12"/>
    <p:sldId id="322" r:id="rId13"/>
    <p:sldId id="305" r:id="rId14"/>
    <p:sldId id="311" r:id="rId15"/>
    <p:sldId id="312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 Orru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8C"/>
    <a:srgbClr val="99BEE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68729" autoAdjust="0"/>
  </p:normalViewPr>
  <p:slideViewPr>
    <p:cSldViewPr snapToGrid="0">
      <p:cViewPr varScale="1">
        <p:scale>
          <a:sx n="53" d="100"/>
          <a:sy n="53" d="100"/>
        </p:scale>
        <p:origin x="17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320.files.uni-freiburg.de\sb320\NetIRail\Datenanalysen\Romania%20Bartolomeu%20Zarnesti\Runs_Auswertungen\RO_purpose%20of%20journe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/>
              <a:t>Total number of interviews</a:t>
            </a:r>
            <a:r>
              <a:rPr lang="de-DE" sz="1000" baseline="0"/>
              <a:t> included in the analysis</a:t>
            </a:r>
            <a:r>
              <a:rPr lang="de-DE" sz="1000"/>
              <a:t>: 1074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8953036404800497"/>
          <c:y val="0.15282555282555299"/>
          <c:w val="0.40040463692038503"/>
          <c:h val="0.6673410615339749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36FE-4A7B-989B-8CC8D0D9D35E}"/>
              </c:ext>
            </c:extLst>
          </c:dPt>
          <c:dPt>
            <c:idx val="1"/>
            <c:bubble3D val="0"/>
            <c:explosion val="2"/>
            <c:extLst>
              <c:ext xmlns:c16="http://schemas.microsoft.com/office/drawing/2014/chart" uri="{C3380CC4-5D6E-409C-BE32-E72D297353CC}">
                <c16:uniqueId val="{00000001-36FE-4A7B-989B-8CC8D0D9D35E}"/>
              </c:ext>
            </c:extLst>
          </c:dPt>
          <c:dPt>
            <c:idx val="2"/>
            <c:bubble3D val="0"/>
            <c:explosion val="2"/>
            <c:extLst>
              <c:ext xmlns:c16="http://schemas.microsoft.com/office/drawing/2014/chart" uri="{C3380CC4-5D6E-409C-BE32-E72D297353CC}">
                <c16:uniqueId val="{00000002-36FE-4A7B-989B-8CC8D0D9D35E}"/>
              </c:ext>
            </c:extLst>
          </c:dPt>
          <c:dLbls>
            <c:dLbl>
              <c:idx val="0"/>
              <c:layout>
                <c:manualLayout>
                  <c:x val="-0.118634704823388"/>
                  <c:y val="2.7452970817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FE-4A7B-989B-8CC8D0D9D35E}"/>
                </c:ext>
              </c:extLst>
            </c:dLbl>
            <c:dLbl>
              <c:idx val="1"/>
              <c:layout>
                <c:manualLayout>
                  <c:x val="8.60731627296588E-2"/>
                  <c:y val="-0.152995771361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FE-4A7B-989B-8CC8D0D9D35E}"/>
                </c:ext>
              </c:extLst>
            </c:dLbl>
            <c:dLbl>
              <c:idx val="2"/>
              <c:layout>
                <c:manualLayout>
                  <c:x val="8.6394247594050705E-2"/>
                  <c:y val="0.12803003791192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FE-4A7B-989B-8CC8D0D9D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'[return rates.xlsx]Tabelle1'!$A$1:$A$3</c:f>
              <c:strCache>
                <c:ptCount val="3"/>
                <c:pt idx="0">
                  <c:v>Slovenia</c:v>
                </c:pt>
                <c:pt idx="1">
                  <c:v>Romania</c:v>
                </c:pt>
                <c:pt idx="2">
                  <c:v>Turkey</c:v>
                </c:pt>
              </c:strCache>
            </c:strRef>
          </c:cat>
          <c:val>
            <c:numRef>
              <c:f>'[return rates.xlsx]Tabelle1'!$B$1:$B$3</c:f>
              <c:numCache>
                <c:formatCode>General</c:formatCode>
                <c:ptCount val="3"/>
                <c:pt idx="0">
                  <c:v>488</c:v>
                </c:pt>
                <c:pt idx="1">
                  <c:v>317</c:v>
                </c:pt>
                <c:pt idx="2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E-4A7B-989B-8CC8D0D9D3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56141250290296"/>
          <c:y val="0.18498519558960599"/>
          <c:w val="0.14669335083114601"/>
          <c:h val="0.25115157480314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/>
              <a:t>Current use of</a:t>
            </a:r>
            <a:r>
              <a:rPr lang="de-DE" sz="1000" baseline="0"/>
              <a:t> train / Purpose of journey  </a:t>
            </a:r>
            <a:r>
              <a:rPr lang="de-DE" sz="800" b="0" baseline="0"/>
              <a:t>(N=317)</a:t>
            </a:r>
            <a:endParaRPr lang="de-DE" sz="800" b="0"/>
          </a:p>
        </c:rich>
      </c:tx>
      <c:layout>
        <c:manualLayout>
          <c:xMode val="edge"/>
          <c:yMode val="edge"/>
          <c:x val="0.16734483752231899"/>
          <c:y val="1.64268408756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636925547466"/>
          <c:y val="0.26956300085549201"/>
          <c:w val="0.570952637902025"/>
          <c:h val="0.72983198607934496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B33-4BE7-9812-3AB3D65E604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B33-4BE7-9812-3AB3D65E6041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B33-4BE7-9812-3AB3D65E604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B33-4BE7-9812-3AB3D65E6041}"/>
              </c:ext>
            </c:extLst>
          </c:dPt>
          <c:dLbls>
            <c:dLbl>
              <c:idx val="0"/>
              <c:layout>
                <c:manualLayout>
                  <c:x val="-1.44031006929594E-2"/>
                  <c:y val="3.0846127124770101E-2"/>
                </c:manualLayout>
              </c:layout>
              <c:tx>
                <c:rich>
                  <a:bodyPr/>
                  <a:lstStyle/>
                  <a:p>
                    <a:r>
                      <a:rPr lang="en-GB" sz="800"/>
                      <a:t>Travelling to school/</a:t>
                    </a:r>
                    <a:br>
                      <a:rPr lang="en-GB" sz="800"/>
                    </a:br>
                    <a:r>
                      <a:rPr lang="en-GB" sz="800"/>
                      <a:t>university
17%</a:t>
                    </a:r>
                    <a:endParaRPr lang="en-GB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3-4BE7-9812-3AB3D65E6041}"/>
                </c:ext>
              </c:extLst>
            </c:dLbl>
            <c:dLbl>
              <c:idx val="1"/>
              <c:layout>
                <c:manualLayout>
                  <c:x val="-1.5735147321865501E-2"/>
                  <c:y val="1.7430832534992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33-4BE7-9812-3AB3D65E6041}"/>
                </c:ext>
              </c:extLst>
            </c:dLbl>
            <c:dLbl>
              <c:idx val="2"/>
              <c:layout>
                <c:manualLayout>
                  <c:x val="-1.31126227682213E-2"/>
                  <c:y val="2.0916999041990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33-4BE7-9812-3AB3D65E6041}"/>
                </c:ext>
              </c:extLst>
            </c:dLbl>
            <c:dLbl>
              <c:idx val="3"/>
              <c:layout>
                <c:manualLayout>
                  <c:x val="0.118013604913992"/>
                  <c:y val="-0.12201582774494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33-4BE7-9812-3AB3D65E6041}"/>
                </c:ext>
              </c:extLst>
            </c:dLbl>
            <c:dLbl>
              <c:idx val="4"/>
              <c:layout>
                <c:manualLayout>
                  <c:x val="-9.2490452565138701E-3"/>
                  <c:y val="2.5370508129356002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Social/</a:t>
                    </a:r>
                    <a:br>
                      <a:rPr lang="en-US" sz="800"/>
                    </a:br>
                    <a:r>
                      <a:rPr lang="en-US" sz="800"/>
                      <a:t>Recreation
13%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33-4BE7-9812-3AB3D65E604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'[RO_purpose of journey.xlsx]Sheet1'!$B$3:$B$8</c:f>
              <c:strCache>
                <c:ptCount val="6"/>
                <c:pt idx="0">
                  <c:v>Travelling to school/university</c:v>
                </c:pt>
                <c:pt idx="1">
                  <c:v>Travelling to hospital/doctor</c:v>
                </c:pt>
                <c:pt idx="2">
                  <c:v>Tourism</c:v>
                </c:pt>
                <c:pt idx="3">
                  <c:v>Commuting to/from Work</c:v>
                </c:pt>
                <c:pt idx="4">
                  <c:v>Social/Recreation</c:v>
                </c:pt>
                <c:pt idx="5">
                  <c:v>Business</c:v>
                </c:pt>
              </c:strCache>
            </c:strRef>
          </c:cat>
          <c:val>
            <c:numRef>
              <c:f>'[RO_purpose of journey.xlsx]Sheet1'!$D$3:$D$8</c:f>
              <c:numCache>
                <c:formatCode>0.0%</c:formatCode>
                <c:ptCount val="6"/>
                <c:pt idx="0">
                  <c:v>0.16400000000000001</c:v>
                </c:pt>
                <c:pt idx="1">
                  <c:v>5.3999999999999999E-2</c:v>
                </c:pt>
                <c:pt idx="2">
                  <c:v>5.3999999999999999E-2</c:v>
                </c:pt>
                <c:pt idx="3">
                  <c:v>0.59299999999999997</c:v>
                </c:pt>
                <c:pt idx="4">
                  <c:v>0.126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33-4BE7-9812-3AB3D65E6041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'[RO_purpose of journey.xlsx]Sheet1'!$B$3:$B$8</c:f>
              <c:strCache>
                <c:ptCount val="6"/>
                <c:pt idx="0">
                  <c:v>Travelling to school/university</c:v>
                </c:pt>
                <c:pt idx="1">
                  <c:v>Travelling to hospital/doctor</c:v>
                </c:pt>
                <c:pt idx="2">
                  <c:v>Tourism</c:v>
                </c:pt>
                <c:pt idx="3">
                  <c:v>Commuting to/from Work</c:v>
                </c:pt>
                <c:pt idx="4">
                  <c:v>Social/Recreation</c:v>
                </c:pt>
                <c:pt idx="5">
                  <c:v>Business</c:v>
                </c:pt>
              </c:strCache>
            </c:strRef>
          </c:cat>
          <c:val>
            <c:numRef>
              <c:f>'[RO_purpose of journey.xlsx]Sheet1'!$C$3:$C$8</c:f>
            </c:numRef>
          </c:val>
          <c:extLst>
            <c:ext xmlns:c16="http://schemas.microsoft.com/office/drawing/2014/chart" uri="{C3380CC4-5D6E-409C-BE32-E72D297353CC}">
              <c16:uniqueId val="{0000000A-4B33-4BE7-9812-3AB3D65E604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1000"/>
              <a:t>Current use</a:t>
            </a:r>
            <a:r>
              <a:rPr lang="de-DE" sz="1000" baseline="0"/>
              <a:t> of train/ Purpose of journey </a:t>
            </a:r>
            <a:r>
              <a:rPr lang="de-DE" sz="800" b="0" baseline="0"/>
              <a:t>(N=410)</a:t>
            </a:r>
            <a:endParaRPr lang="de-DE" sz="800" b="0"/>
          </a:p>
        </c:rich>
      </c:tx>
      <c:layout>
        <c:manualLayout>
          <c:xMode val="edge"/>
          <c:yMode val="edge"/>
          <c:x val="0.20286360211002299"/>
          <c:y val="1.8621973929236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CF5-4F34-A582-A26C721F2CCD}"/>
              </c:ext>
            </c:extLst>
          </c:dPt>
          <c:dPt>
            <c:idx val="1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CF5-4F34-A582-A26C721F2CCD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5-1CF5-4F34-A582-A26C721F2CCD}"/>
              </c:ext>
            </c:extLst>
          </c:dPt>
          <c:dPt>
            <c:idx val="3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1CF5-4F34-A582-A26C721F2CCD}"/>
              </c:ext>
            </c:extLst>
          </c:dPt>
          <c:dPt>
            <c:idx val="4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1CF5-4F34-A582-A26C721F2CCD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B-1CF5-4F34-A582-A26C721F2CCD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D-1CF5-4F34-A582-A26C721F2CCD}"/>
              </c:ext>
            </c:extLst>
          </c:dPt>
          <c:dPt>
            <c:idx val="7"/>
            <c:bubble3D val="0"/>
            <c:spPr>
              <a:solidFill>
                <a:srgbClr val="A5A5A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1CF5-4F34-A582-A26C721F2CCD}"/>
              </c:ext>
            </c:extLst>
          </c:dPt>
          <c:dLbls>
            <c:dLbl>
              <c:idx val="0"/>
              <c:layout>
                <c:manualLayout>
                  <c:x val="-0.23685965026790601"/>
                  <c:y val="2.504940408713500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F5-4F34-A582-A26C721F2C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/>
                      <a:t>Travelling to hospital/doctor
2%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F5-4F34-A582-A26C721F2CCD}"/>
                </c:ext>
              </c:extLst>
            </c:dLbl>
            <c:dLbl>
              <c:idx val="3"/>
              <c:layout>
                <c:manualLayout>
                  <c:x val="0.193259373616815"/>
                  <c:y val="-7.929501094837050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F5-4F34-A582-A26C721F2CCD}"/>
                </c:ext>
              </c:extLst>
            </c:dLbl>
            <c:dLbl>
              <c:idx val="4"/>
              <c:layout>
                <c:manualLayout>
                  <c:x val="-9.5793813062841196E-2"/>
                  <c:y val="8.91029188778715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F5-4F34-A582-A26C721F2CCD}"/>
                </c:ext>
              </c:extLst>
            </c:dLbl>
            <c:dLbl>
              <c:idx val="5"/>
              <c:layout>
                <c:manualLayout>
                  <c:x val="-9.46856039615004E-2"/>
                  <c:y val="1.030122265835460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F5-4F34-A582-A26C721F2CC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F5-4F34-A582-A26C721F2CCD}"/>
                </c:ext>
              </c:extLst>
            </c:dLbl>
            <c:dLbl>
              <c:idx val="7"/>
              <c:layout>
                <c:manualLayout>
                  <c:x val="0.28882736786395302"/>
                  <c:y val="8.6531808661012399E-2"/>
                </c:manualLayout>
              </c:layout>
              <c:tx>
                <c:rich>
                  <a:bodyPr/>
                  <a:lstStyle/>
                  <a:p>
                    <a:r>
                      <a:rPr lang="en-GB"/>
                      <a:t>Other/ several purposes checked
3%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F5-4F34-A582-A26C721F2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'[SLO-LK_purpose of journey_regular vs casual users.xlsx]Tabelle1'!$B$3:$B$10</c:f>
              <c:strCache>
                <c:ptCount val="8"/>
                <c:pt idx="0">
                  <c:v>Travelling to school/university</c:v>
                </c:pt>
                <c:pt idx="1">
                  <c:v>Travelling to hospital/doctor</c:v>
                </c:pt>
                <c:pt idx="2">
                  <c:v>Tourism</c:v>
                </c:pt>
                <c:pt idx="3">
                  <c:v>Commuting to/from work</c:v>
                </c:pt>
                <c:pt idx="4">
                  <c:v>Social/Recreation</c:v>
                </c:pt>
                <c:pt idx="5">
                  <c:v>Business</c:v>
                </c:pt>
                <c:pt idx="6">
                  <c:v>Other</c:v>
                </c:pt>
                <c:pt idx="7">
                  <c:v>Several purposes checked</c:v>
                </c:pt>
              </c:strCache>
            </c:strRef>
          </c:cat>
          <c:val>
            <c:numRef>
              <c:f>'[SLO-LK_purpose of journey_regular vs casual users.xlsx]Tabelle1'!$C$3:$C$10</c:f>
              <c:numCache>
                <c:formatCode>General</c:formatCode>
                <c:ptCount val="8"/>
                <c:pt idx="0">
                  <c:v>48.8</c:v>
                </c:pt>
                <c:pt idx="1">
                  <c:v>1.7</c:v>
                </c:pt>
                <c:pt idx="2">
                  <c:v>0.7</c:v>
                </c:pt>
                <c:pt idx="3">
                  <c:v>40</c:v>
                </c:pt>
                <c:pt idx="4">
                  <c:v>3.7</c:v>
                </c:pt>
                <c:pt idx="5">
                  <c:v>1.7</c:v>
                </c:pt>
                <c:pt idx="6">
                  <c:v>1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F5-4F34-A582-A26C721F2C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1000"/>
              <a:t>Current use of train/</a:t>
            </a:r>
            <a:r>
              <a:rPr lang="de-DE" sz="1000" baseline="0"/>
              <a:t> Purpose of journey </a:t>
            </a:r>
            <a:r>
              <a:rPr lang="de-DE" sz="800" b="0" baseline="0"/>
              <a:t>(N=69)</a:t>
            </a:r>
            <a:endParaRPr lang="de-DE" sz="800" b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1-022A-4C2E-9190-D12C3772FE9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022A-4C2E-9190-D12C3772FE98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022A-4C2E-9190-D12C3772FE98}"/>
              </c:ext>
            </c:extLst>
          </c:dPt>
          <c:dPt>
            <c:idx val="3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022A-4C2E-9190-D12C3772FE98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9-022A-4C2E-9190-D12C3772FE98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B-022A-4C2E-9190-D12C3772FE98}"/>
              </c:ext>
            </c:extLst>
          </c:dPt>
          <c:dLbls>
            <c:dLbl>
              <c:idx val="0"/>
              <c:layout>
                <c:manualLayout>
                  <c:x val="-0.22646959755030599"/>
                  <c:y val="-8.3668708078156896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A-4C2E-9190-D12C3772FE98}"/>
                </c:ext>
              </c:extLst>
            </c:dLbl>
            <c:dLbl>
              <c:idx val="1"/>
              <c:layout>
                <c:manualLayout>
                  <c:x val="2.9277777777777798E-2"/>
                  <c:y val="-2.830927384076990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A-4C2E-9190-D12C3772FE98}"/>
                </c:ext>
              </c:extLst>
            </c:dLbl>
            <c:dLbl>
              <c:idx val="3"/>
              <c:layout>
                <c:manualLayout>
                  <c:x val="6.8353018372703496E-3"/>
                  <c:y val="-4.7564887722368002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2A-4C2E-9190-D12C3772FE98}"/>
                </c:ext>
              </c:extLst>
            </c:dLbl>
            <c:dLbl>
              <c:idx val="4"/>
              <c:layout>
                <c:manualLayout>
                  <c:x val="-3.69133858267717E-2"/>
                  <c:y val="1.89176873724117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2A-4C2E-9190-D12C3772FE98}"/>
                </c:ext>
              </c:extLst>
            </c:dLbl>
            <c:dLbl>
              <c:idx val="5"/>
              <c:layout>
                <c:manualLayout>
                  <c:x val="0.194897528433946"/>
                  <c:y val="3.8412073490813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2A-4C2E-9190-D12C3772F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'[SLO_PIB_purpose of journey_regular vs casual users.xlsx]Current use of train'!$B$3:$B$8</c:f>
              <c:strCache>
                <c:ptCount val="6"/>
                <c:pt idx="0">
                  <c:v>Travelling to school/university</c:v>
                </c:pt>
                <c:pt idx="1">
                  <c:v>Tourism</c:v>
                </c:pt>
                <c:pt idx="2">
                  <c:v>Commuting to/from Work</c:v>
                </c:pt>
                <c:pt idx="3">
                  <c:v>Social/Recreation</c:v>
                </c:pt>
                <c:pt idx="4">
                  <c:v>Business</c:v>
                </c:pt>
                <c:pt idx="5">
                  <c:v>Other</c:v>
                </c:pt>
              </c:strCache>
            </c:strRef>
          </c:cat>
          <c:val>
            <c:numRef>
              <c:f>'[SLO_PIB_purpose of journey_regular vs casual users.xlsx]Current use of train'!$C$3:$C$8</c:f>
              <c:numCache>
                <c:formatCode>0.00%</c:formatCode>
                <c:ptCount val="6"/>
                <c:pt idx="0">
                  <c:v>0.48499999999999999</c:v>
                </c:pt>
                <c:pt idx="1">
                  <c:v>0.13200000000000001</c:v>
                </c:pt>
                <c:pt idx="2">
                  <c:v>0.11799999999999999</c:v>
                </c:pt>
                <c:pt idx="3">
                  <c:v>0.16200000000000001</c:v>
                </c:pt>
                <c:pt idx="4">
                  <c:v>4.3999999999999997E-2</c:v>
                </c:pt>
                <c:pt idx="5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2A-4C2E-9190-D12C3772FE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1000"/>
              <a:t>Current use of train/ Purpose of journey </a:t>
            </a:r>
            <a:r>
              <a:rPr lang="de-DE" sz="900" b="0"/>
              <a:t>(N=119)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03-499D-B26B-01F06263A81D}"/>
              </c:ext>
            </c:extLst>
          </c:dPt>
          <c:dPt>
            <c:idx val="1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903-499D-B26B-01F06263A81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5903-499D-B26B-01F06263A81D}"/>
              </c:ext>
            </c:extLst>
          </c:dPt>
          <c:dPt>
            <c:idx val="3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5903-499D-B26B-01F06263A81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5903-499D-B26B-01F06263A81D}"/>
              </c:ext>
            </c:extLst>
          </c:dPt>
          <c:dLbls>
            <c:dLbl>
              <c:idx val="0"/>
              <c:layout>
                <c:manualLayout>
                  <c:x val="4.3944444444444501E-2"/>
                  <c:y val="5.579068241469820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3-499D-B26B-01F06263A81D}"/>
                </c:ext>
              </c:extLst>
            </c:dLbl>
            <c:dLbl>
              <c:idx val="1"/>
              <c:layout>
                <c:manualLayout>
                  <c:x val="-0.21036394557018601"/>
                  <c:y val="-2.437405316629279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03-499D-B26B-01F06263A81D}"/>
                </c:ext>
              </c:extLst>
            </c:dLbl>
            <c:dLbl>
              <c:idx val="3"/>
              <c:layout>
                <c:manualLayout>
                  <c:x val="-9.0440675977830707E-3"/>
                  <c:y val="5.2719108867083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03-499D-B26B-01F06263A81D}"/>
                </c:ext>
              </c:extLst>
            </c:dLbl>
            <c:dLbl>
              <c:idx val="4"/>
              <c:layout>
                <c:manualLayout>
                  <c:x val="-9.90437445319335E-2"/>
                  <c:y val="2.590223097112859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03-499D-B26B-01F06263A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'[TU_AK_purpose of journey_regular vs casual users.xlsx]Tabelle1'!$B$3:$B$7</c:f>
              <c:strCache>
                <c:ptCount val="5"/>
                <c:pt idx="0">
                  <c:v>Travelling to school/university</c:v>
                </c:pt>
                <c:pt idx="1">
                  <c:v>Travelling to hospital/doctor</c:v>
                </c:pt>
                <c:pt idx="2">
                  <c:v>Commuting to/from work</c:v>
                </c:pt>
                <c:pt idx="3">
                  <c:v>Social/Recreation</c:v>
                </c:pt>
                <c:pt idx="4">
                  <c:v>Business</c:v>
                </c:pt>
              </c:strCache>
            </c:strRef>
          </c:cat>
          <c:val>
            <c:numRef>
              <c:f>'[TU_AK_purpose of journey_regular vs casual users.xlsx]Tabelle1'!$C$3:$C$7</c:f>
              <c:numCache>
                <c:formatCode>0.0%</c:formatCode>
                <c:ptCount val="5"/>
                <c:pt idx="0">
                  <c:v>0.11799999999999999</c:v>
                </c:pt>
                <c:pt idx="1">
                  <c:v>0.311</c:v>
                </c:pt>
                <c:pt idx="2">
                  <c:v>0.33600000000000002</c:v>
                </c:pt>
                <c:pt idx="3">
                  <c:v>0.22700000000000001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03-499D-B26B-01F06263A8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900" baseline="0"/>
              <a:t>Current use of train/ Purpose of journey </a:t>
            </a:r>
            <a:r>
              <a:rPr lang="de-DE" sz="800" b="0" baseline="0"/>
              <a:t>(N=143)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5B9BD5">
                <a:lumMod val="40000"/>
                <a:lumOff val="60000"/>
              </a:srgbClr>
            </a:solidFill>
          </c:spPr>
          <c:dPt>
            <c:idx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1-64A6-47F4-9ECD-76E97CB43610}"/>
              </c:ext>
            </c:extLst>
          </c:dPt>
          <c:dPt>
            <c:idx val="1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4A6-47F4-9ECD-76E97CB4361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5-64A6-47F4-9ECD-76E97CB43610}"/>
              </c:ext>
            </c:extLst>
          </c:dPt>
          <c:dPt>
            <c:idx val="3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64A6-47F4-9ECD-76E97CB43610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9-64A6-47F4-9ECD-76E97CB4361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9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B-64A6-47F4-9ECD-76E97CB43610}"/>
              </c:ext>
            </c:extLst>
          </c:dPt>
          <c:dPt>
            <c:idx val="7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D-64A6-47F4-9ECD-76E97CB43610}"/>
              </c:ext>
            </c:extLst>
          </c:dPt>
          <c:dLbls>
            <c:dLbl>
              <c:idx val="3"/>
              <c:layout>
                <c:manualLayout>
                  <c:x val="-5.2631233595800504E-3"/>
                  <c:y val="-9.4889180519101802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A6-47F4-9ECD-76E97CB43610}"/>
                </c:ext>
              </c:extLst>
            </c:dLbl>
            <c:dLbl>
              <c:idx val="7"/>
              <c:layout>
                <c:manualLayout>
                  <c:x val="0.22605971128608901"/>
                  <c:y val="6.9190361621463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A6-47F4-9ECD-76E97CB43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'[TU-MD_purpose of journey_regular vs casual users.xlsx]Tabelle1'!$B$3:$B$10</c:f>
              <c:strCache>
                <c:ptCount val="8"/>
                <c:pt idx="0">
                  <c:v>Travelling to school/university</c:v>
                </c:pt>
                <c:pt idx="1">
                  <c:v>Travelling to hospital/doctor</c:v>
                </c:pt>
                <c:pt idx="2">
                  <c:v>Tourism</c:v>
                </c:pt>
                <c:pt idx="3">
                  <c:v>Commuting to/from work</c:v>
                </c:pt>
                <c:pt idx="4">
                  <c:v>Social/Recreation</c:v>
                </c:pt>
                <c:pt idx="5">
                  <c:v>Business</c:v>
                </c:pt>
                <c:pt idx="6">
                  <c:v>Other</c:v>
                </c:pt>
                <c:pt idx="7">
                  <c:v>Several purposes checked</c:v>
                </c:pt>
              </c:strCache>
            </c:strRef>
          </c:cat>
          <c:val>
            <c:numRef>
              <c:f>'[TU-MD_purpose of journey_regular vs casual users.xlsx]Tabelle1'!$C$3:$C$10</c:f>
              <c:numCache>
                <c:formatCode>0.0%</c:formatCode>
                <c:ptCount val="8"/>
                <c:pt idx="0">
                  <c:v>0.30099999999999999</c:v>
                </c:pt>
                <c:pt idx="1">
                  <c:v>4.9000000000000002E-2</c:v>
                </c:pt>
                <c:pt idx="2">
                  <c:v>4.2000000000000003E-2</c:v>
                </c:pt>
                <c:pt idx="3">
                  <c:v>6.3E-2</c:v>
                </c:pt>
                <c:pt idx="4">
                  <c:v>0.378</c:v>
                </c:pt>
                <c:pt idx="5">
                  <c:v>4.9000000000000002E-2</c:v>
                </c:pt>
                <c:pt idx="6">
                  <c:v>6.3E-2</c:v>
                </c:pt>
                <c:pt idx="7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A6-47F4-9ECD-76E97CB4361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3D876-D4EE-BE45-969E-454A7DCFDE4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B7389A9-9AA6-3843-BB6D-80E6AF9ACAAB}">
      <dgm:prSet phldrT="[Text]"/>
      <dgm:spPr>
        <a:solidFill>
          <a:srgbClr val="FF6600"/>
        </a:solidFill>
      </dgm:spPr>
      <dgm:t>
        <a:bodyPr/>
        <a:lstStyle/>
        <a:p>
          <a:r>
            <a:rPr lang="tr-TR" cap="small" dirty="0"/>
            <a:t>Tam bilet</a:t>
          </a:r>
          <a:endParaRPr lang="de-DE" cap="small" dirty="0"/>
        </a:p>
      </dgm:t>
    </dgm:pt>
    <dgm:pt modelId="{8B6275A5-BD30-3645-9BBF-4040E71AD800}" type="parTrans" cxnId="{CFA65BCA-77C4-4E4A-A5AF-19183383BE1E}">
      <dgm:prSet/>
      <dgm:spPr/>
      <dgm:t>
        <a:bodyPr/>
        <a:lstStyle/>
        <a:p>
          <a:endParaRPr lang="de-DE" cap="small"/>
        </a:p>
      </dgm:t>
    </dgm:pt>
    <dgm:pt modelId="{3E97E9A9-AFA3-FB49-BBF3-BBD713F05A80}" type="sibTrans" cxnId="{CFA65BCA-77C4-4E4A-A5AF-19183383BE1E}">
      <dgm:prSet/>
      <dgm:spPr/>
      <dgm:t>
        <a:bodyPr/>
        <a:lstStyle/>
        <a:p>
          <a:endParaRPr lang="de-DE"/>
        </a:p>
      </dgm:t>
    </dgm:pt>
    <dgm:pt modelId="{6657EB95-B557-534A-9A19-FAD5B903112F}">
      <dgm:prSet phldrT="[Text]"/>
      <dgm:spPr>
        <a:solidFill>
          <a:srgbClr val="FF6600"/>
        </a:solidFill>
      </dgm:spPr>
      <dgm:t>
        <a:bodyPr/>
        <a:lstStyle/>
        <a:p>
          <a:r>
            <a:rPr lang="tr-TR" cap="small" dirty="0"/>
            <a:t>Seyahat süresi</a:t>
          </a:r>
          <a:endParaRPr lang="de-DE" cap="small" dirty="0"/>
        </a:p>
      </dgm:t>
    </dgm:pt>
    <dgm:pt modelId="{B64FD32B-CDED-DA4F-AE6F-C23D763AAC9E}" type="parTrans" cxnId="{B12F3449-8F4C-FC47-AC08-416BC4BD8061}">
      <dgm:prSet/>
      <dgm:spPr/>
      <dgm:t>
        <a:bodyPr/>
        <a:lstStyle/>
        <a:p>
          <a:endParaRPr lang="de-DE" cap="small"/>
        </a:p>
      </dgm:t>
    </dgm:pt>
    <dgm:pt modelId="{19E03747-6CE1-4146-8E14-DA53B4813083}" type="sibTrans" cxnId="{B12F3449-8F4C-FC47-AC08-416BC4BD8061}">
      <dgm:prSet/>
      <dgm:spPr/>
      <dgm:t>
        <a:bodyPr/>
        <a:lstStyle/>
        <a:p>
          <a:endParaRPr lang="de-DE"/>
        </a:p>
      </dgm:t>
    </dgm:pt>
    <dgm:pt modelId="{58C35D41-C359-A247-B88E-52D251CA619C}">
      <dgm:prSet phldrT="[Text]"/>
      <dgm:spPr>
        <a:solidFill>
          <a:srgbClr val="FF6600"/>
        </a:solidFill>
        <a:ln>
          <a:solidFill>
            <a:srgbClr val="5B9BD5"/>
          </a:solidFill>
        </a:ln>
      </dgm:spPr>
      <dgm:t>
        <a:bodyPr/>
        <a:lstStyle/>
        <a:p>
          <a:r>
            <a:rPr lang="tr-TR" cap="small" dirty="0"/>
            <a:t>Varış yerlerinin dağılımı</a:t>
          </a:r>
          <a:endParaRPr lang="de-DE" cap="small" dirty="0"/>
        </a:p>
      </dgm:t>
    </dgm:pt>
    <dgm:pt modelId="{F0BF83A1-0141-4340-8732-96EB46B63CC5}" type="parTrans" cxnId="{BAAE49A6-ADA7-A744-B100-EC3EDD9F08E5}">
      <dgm:prSet/>
      <dgm:spPr/>
      <dgm:t>
        <a:bodyPr/>
        <a:lstStyle/>
        <a:p>
          <a:endParaRPr lang="de-DE" cap="small"/>
        </a:p>
      </dgm:t>
    </dgm:pt>
    <dgm:pt modelId="{48148E63-A443-6942-A710-8A4E93714C22}" type="sibTrans" cxnId="{BAAE49A6-ADA7-A744-B100-EC3EDD9F08E5}">
      <dgm:prSet/>
      <dgm:spPr/>
      <dgm:t>
        <a:bodyPr/>
        <a:lstStyle/>
        <a:p>
          <a:endParaRPr lang="de-DE"/>
        </a:p>
      </dgm:t>
    </dgm:pt>
    <dgm:pt modelId="{6DF22C35-1769-2D41-81D6-53A82E3FF962}" type="asst">
      <dgm:prSet phldrT="[Text]"/>
      <dgm:spPr>
        <a:solidFill>
          <a:srgbClr val="008000"/>
        </a:solidFill>
      </dgm:spPr>
      <dgm:t>
        <a:bodyPr/>
        <a:lstStyle/>
        <a:p>
          <a:r>
            <a:rPr lang="tr-TR" b="1" cap="small" dirty="0">
              <a:solidFill>
                <a:schemeClr val="tx1"/>
              </a:solidFill>
            </a:rPr>
            <a:t>Erişilebilirlik</a:t>
          </a:r>
          <a:endParaRPr lang="de-DE" b="1" cap="small" dirty="0">
            <a:solidFill>
              <a:schemeClr val="tx1"/>
            </a:solidFill>
          </a:endParaRPr>
        </a:p>
      </dgm:t>
    </dgm:pt>
    <dgm:pt modelId="{C6824FAA-A677-7F41-8A50-F04BA8991A0A}" type="sibTrans" cxnId="{9224FFF7-A531-2845-843D-1C32099FC89E}">
      <dgm:prSet/>
      <dgm:spPr/>
      <dgm:t>
        <a:bodyPr/>
        <a:lstStyle/>
        <a:p>
          <a:endParaRPr lang="de-DE"/>
        </a:p>
      </dgm:t>
    </dgm:pt>
    <dgm:pt modelId="{AB3C14D9-011D-3344-8C6E-B060DBC54DD5}" type="parTrans" cxnId="{9224FFF7-A531-2845-843D-1C32099FC89E}">
      <dgm:prSet/>
      <dgm:spPr/>
      <dgm:t>
        <a:bodyPr/>
        <a:lstStyle/>
        <a:p>
          <a:endParaRPr lang="de-DE"/>
        </a:p>
      </dgm:t>
    </dgm:pt>
    <dgm:pt modelId="{C5771665-92B8-0E44-BBE0-7A352A5C5902}">
      <dgm:prSet/>
      <dgm:spPr/>
      <dgm:t>
        <a:bodyPr/>
        <a:lstStyle/>
        <a:p>
          <a:r>
            <a:rPr lang="tr-TR" cap="none" dirty="0"/>
            <a:t>dakiklik</a:t>
          </a:r>
          <a:endParaRPr lang="de-DE" cap="none" dirty="0"/>
        </a:p>
      </dgm:t>
    </dgm:pt>
    <dgm:pt modelId="{AB26C1DA-E261-C542-9246-3E4F8ACEF023}" type="parTrans" cxnId="{CEB46079-AC85-F143-BEF7-63D50E5E4349}">
      <dgm:prSet/>
      <dgm:spPr/>
      <dgm:t>
        <a:bodyPr/>
        <a:lstStyle/>
        <a:p>
          <a:endParaRPr lang="de-DE" cap="small"/>
        </a:p>
      </dgm:t>
    </dgm:pt>
    <dgm:pt modelId="{B0A5916D-D14C-D146-B9DD-6A0413F0C8D0}" type="sibTrans" cxnId="{CEB46079-AC85-F143-BEF7-63D50E5E4349}">
      <dgm:prSet/>
      <dgm:spPr/>
      <dgm:t>
        <a:bodyPr/>
        <a:lstStyle/>
        <a:p>
          <a:endParaRPr lang="de-DE"/>
        </a:p>
      </dgm:t>
    </dgm:pt>
    <dgm:pt modelId="{59CC4409-ADB0-2D4E-B73F-787D3540DA47}">
      <dgm:prSet/>
      <dgm:spPr/>
      <dgm:t>
        <a:bodyPr/>
        <a:lstStyle/>
        <a:p>
          <a:r>
            <a:rPr lang="tr-TR" cap="none" dirty="0"/>
            <a:t>Trenlerin sıklığı</a:t>
          </a:r>
          <a:endParaRPr lang="de-DE" cap="none" dirty="0"/>
        </a:p>
      </dgm:t>
    </dgm:pt>
    <dgm:pt modelId="{164790A5-32DE-4C4B-9041-06040CDE3A65}" type="parTrans" cxnId="{75BE1703-3A2F-5C48-8340-C3024B53C028}">
      <dgm:prSet/>
      <dgm:spPr/>
      <dgm:t>
        <a:bodyPr/>
        <a:lstStyle/>
        <a:p>
          <a:endParaRPr lang="de-DE" cap="small"/>
        </a:p>
      </dgm:t>
    </dgm:pt>
    <dgm:pt modelId="{F265BD7E-D068-8A43-86E6-F359E8B567C6}" type="sibTrans" cxnId="{75BE1703-3A2F-5C48-8340-C3024B53C028}">
      <dgm:prSet/>
      <dgm:spPr/>
      <dgm:t>
        <a:bodyPr/>
        <a:lstStyle/>
        <a:p>
          <a:endParaRPr lang="de-DE"/>
        </a:p>
      </dgm:t>
    </dgm:pt>
    <dgm:pt modelId="{4ACD0849-26FF-7B4A-A3F6-954FE1CF5D87}">
      <dgm:prSet/>
      <dgm:spPr/>
      <dgm:t>
        <a:bodyPr/>
        <a:lstStyle/>
        <a:p>
          <a:r>
            <a:rPr lang="tr-TR" cap="none" dirty="0"/>
            <a:t>Belirlenen seyahat zamanı</a:t>
          </a:r>
          <a:endParaRPr lang="de-DE" cap="none" dirty="0"/>
        </a:p>
      </dgm:t>
    </dgm:pt>
    <dgm:pt modelId="{B3AB6CFF-838A-934C-897D-4EA81D21EED5}" type="parTrans" cxnId="{246F1812-FAA4-794A-B64E-527F4EEDEE90}">
      <dgm:prSet/>
      <dgm:spPr/>
      <dgm:t>
        <a:bodyPr/>
        <a:lstStyle/>
        <a:p>
          <a:endParaRPr lang="de-DE" cap="small"/>
        </a:p>
      </dgm:t>
    </dgm:pt>
    <dgm:pt modelId="{6EAA412D-C791-3345-BD2F-C726B613C1F4}" type="sibTrans" cxnId="{246F1812-FAA4-794A-B64E-527F4EEDEE90}">
      <dgm:prSet/>
      <dgm:spPr/>
      <dgm:t>
        <a:bodyPr/>
        <a:lstStyle/>
        <a:p>
          <a:endParaRPr lang="de-DE"/>
        </a:p>
      </dgm:t>
    </dgm:pt>
    <dgm:pt modelId="{C5451BC9-296C-4F45-98B9-DFB555C83378}">
      <dgm:prSet/>
      <dgm:spPr/>
      <dgm:t>
        <a:bodyPr/>
        <a:lstStyle/>
        <a:p>
          <a:r>
            <a:rPr lang="tr-TR" dirty="0"/>
            <a:t>Bilet ücreti</a:t>
          </a:r>
          <a:endParaRPr lang="de-DE" dirty="0"/>
        </a:p>
      </dgm:t>
    </dgm:pt>
    <dgm:pt modelId="{BB1B71D8-929B-9E4C-9A83-2B5854D7FA30}" type="parTrans" cxnId="{7AD73D16-8304-C849-B5A5-CBE37F33A2AE}">
      <dgm:prSet/>
      <dgm:spPr/>
      <dgm:t>
        <a:bodyPr/>
        <a:lstStyle/>
        <a:p>
          <a:endParaRPr lang="de-DE"/>
        </a:p>
      </dgm:t>
    </dgm:pt>
    <dgm:pt modelId="{E3460EA6-EA24-2348-88AC-97D348ACCC06}" type="sibTrans" cxnId="{7AD73D16-8304-C849-B5A5-CBE37F33A2AE}">
      <dgm:prSet/>
      <dgm:spPr/>
      <dgm:t>
        <a:bodyPr/>
        <a:lstStyle/>
        <a:p>
          <a:endParaRPr lang="de-DE"/>
        </a:p>
      </dgm:t>
    </dgm:pt>
    <dgm:pt modelId="{61A04183-B701-CA44-8F4E-2F23919BFAA9}">
      <dgm:prSet/>
      <dgm:spPr/>
      <dgm:t>
        <a:bodyPr/>
        <a:lstStyle/>
        <a:p>
          <a:r>
            <a:rPr lang="tr-TR" dirty="0"/>
            <a:t>İndirimli biletlere erişilebilirlik</a:t>
          </a:r>
          <a:endParaRPr lang="de-DE" dirty="0"/>
        </a:p>
      </dgm:t>
    </dgm:pt>
    <dgm:pt modelId="{3BBB9D4B-D93E-D94D-83B5-2DB2D272D0D8}" type="parTrans" cxnId="{72DDEF74-1AAD-E841-AEF8-8695B8EF304E}">
      <dgm:prSet/>
      <dgm:spPr/>
      <dgm:t>
        <a:bodyPr/>
        <a:lstStyle/>
        <a:p>
          <a:endParaRPr lang="de-DE"/>
        </a:p>
      </dgm:t>
    </dgm:pt>
    <dgm:pt modelId="{1B6D7882-055E-E542-9D03-80D09F50EFD3}" type="sibTrans" cxnId="{72DDEF74-1AAD-E841-AEF8-8695B8EF304E}">
      <dgm:prSet/>
      <dgm:spPr/>
      <dgm:t>
        <a:bodyPr/>
        <a:lstStyle/>
        <a:p>
          <a:endParaRPr lang="de-DE"/>
        </a:p>
      </dgm:t>
    </dgm:pt>
    <dgm:pt modelId="{D1AB1913-F3CE-7648-A877-ACD47A12B668}">
      <dgm:prSet/>
      <dgm:spPr/>
      <dgm:t>
        <a:bodyPr/>
        <a:lstStyle/>
        <a:p>
          <a:r>
            <a:rPr lang="tr-TR" dirty="0"/>
            <a:t>Kümülatif veya sezonluk biletlere erişilebilirlik</a:t>
          </a:r>
          <a:endParaRPr lang="de-DE" dirty="0"/>
        </a:p>
      </dgm:t>
    </dgm:pt>
    <dgm:pt modelId="{6D2F93F0-D19C-0540-8619-E2C6FA936713}" type="parTrans" cxnId="{1E22FC7A-3370-C94E-9EB1-7ADBFE65B4D2}">
      <dgm:prSet/>
      <dgm:spPr/>
      <dgm:t>
        <a:bodyPr/>
        <a:lstStyle/>
        <a:p>
          <a:endParaRPr lang="de-DE"/>
        </a:p>
      </dgm:t>
    </dgm:pt>
    <dgm:pt modelId="{C44B62DD-78A6-8E46-A17F-F7848DA32B84}" type="sibTrans" cxnId="{1E22FC7A-3370-C94E-9EB1-7ADBFE65B4D2}">
      <dgm:prSet/>
      <dgm:spPr/>
      <dgm:t>
        <a:bodyPr/>
        <a:lstStyle/>
        <a:p>
          <a:endParaRPr lang="de-DE"/>
        </a:p>
      </dgm:t>
    </dgm:pt>
    <dgm:pt modelId="{BCF49A73-8C5D-3040-AC95-D7CD29F87142}">
      <dgm:prSet/>
      <dgm:spPr/>
      <dgm:t>
        <a:bodyPr/>
        <a:lstStyle/>
        <a:p>
          <a:r>
            <a:rPr lang="tr-TR" dirty="0"/>
            <a:t>kalabalık</a:t>
          </a:r>
          <a:endParaRPr lang="de-DE" dirty="0"/>
        </a:p>
      </dgm:t>
    </dgm:pt>
    <dgm:pt modelId="{A55A6B79-EDF4-5049-946D-A041B136DF77}" type="parTrans" cxnId="{4B0B3CA0-9423-A445-89D8-CE0671807992}">
      <dgm:prSet/>
      <dgm:spPr/>
      <dgm:t>
        <a:bodyPr/>
        <a:lstStyle/>
        <a:p>
          <a:endParaRPr lang="de-DE"/>
        </a:p>
      </dgm:t>
    </dgm:pt>
    <dgm:pt modelId="{8F577A60-9013-804B-BE2A-AB390D528212}" type="sibTrans" cxnId="{4B0B3CA0-9423-A445-89D8-CE0671807992}">
      <dgm:prSet/>
      <dgm:spPr/>
      <dgm:t>
        <a:bodyPr/>
        <a:lstStyle/>
        <a:p>
          <a:endParaRPr lang="de-DE"/>
        </a:p>
      </dgm:t>
    </dgm:pt>
    <dgm:pt modelId="{C4065977-BA67-E74E-A0F1-F53E59F75CC6}">
      <dgm:prSet/>
      <dgm:spPr/>
      <dgm:t>
        <a:bodyPr/>
        <a:lstStyle/>
        <a:p>
          <a:r>
            <a:rPr lang="tr-TR" dirty="0"/>
            <a:t>konfor</a:t>
          </a:r>
          <a:endParaRPr lang="de-DE" dirty="0"/>
        </a:p>
      </dgm:t>
    </dgm:pt>
    <dgm:pt modelId="{0F90AE02-A0FC-544B-8993-5F340D5FFA8E}" type="parTrans" cxnId="{06633ED2-ADCC-4D48-BB84-D1BD9E718AFA}">
      <dgm:prSet/>
      <dgm:spPr/>
      <dgm:t>
        <a:bodyPr/>
        <a:lstStyle/>
        <a:p>
          <a:endParaRPr lang="de-DE"/>
        </a:p>
      </dgm:t>
    </dgm:pt>
    <dgm:pt modelId="{F924A52E-9F38-4B43-A61A-6DDDD7B63BF5}" type="sibTrans" cxnId="{06633ED2-ADCC-4D48-BB84-D1BD9E718AFA}">
      <dgm:prSet/>
      <dgm:spPr/>
      <dgm:t>
        <a:bodyPr/>
        <a:lstStyle/>
        <a:p>
          <a:endParaRPr lang="de-DE"/>
        </a:p>
      </dgm:t>
    </dgm:pt>
    <dgm:pt modelId="{4A417C9E-A81E-AA48-BAE6-CE615FC72627}">
      <dgm:prSet/>
      <dgm:spPr/>
      <dgm:t>
        <a:bodyPr/>
        <a:lstStyle/>
        <a:p>
          <a:r>
            <a:rPr lang="tr-TR" dirty="0"/>
            <a:t>güvenlik</a:t>
          </a:r>
          <a:endParaRPr lang="de-DE" dirty="0"/>
        </a:p>
      </dgm:t>
    </dgm:pt>
    <dgm:pt modelId="{FBE1E7E1-94B0-FE4F-BE5A-E442CE6AF360}" type="parTrans" cxnId="{534449C7-4428-A640-8521-310221B5DC58}">
      <dgm:prSet/>
      <dgm:spPr/>
      <dgm:t>
        <a:bodyPr/>
        <a:lstStyle/>
        <a:p>
          <a:endParaRPr lang="de-DE"/>
        </a:p>
      </dgm:t>
    </dgm:pt>
    <dgm:pt modelId="{E078001D-6F98-E24A-BB3F-F62DC85927E4}" type="sibTrans" cxnId="{534449C7-4428-A640-8521-310221B5DC58}">
      <dgm:prSet/>
      <dgm:spPr/>
      <dgm:t>
        <a:bodyPr/>
        <a:lstStyle/>
        <a:p>
          <a:endParaRPr lang="de-DE"/>
        </a:p>
      </dgm:t>
    </dgm:pt>
    <dgm:pt modelId="{4C1A5068-C8DB-D44F-BB4F-CE5CDEA5E3CC}">
      <dgm:prSet/>
      <dgm:spPr/>
      <dgm:t>
        <a:bodyPr/>
        <a:lstStyle/>
        <a:p>
          <a:r>
            <a:rPr lang="tr-TR" dirty="0"/>
            <a:t>Varış yeri sayısı</a:t>
          </a:r>
          <a:endParaRPr lang="de-DE" dirty="0"/>
        </a:p>
      </dgm:t>
    </dgm:pt>
    <dgm:pt modelId="{4FBDE3CC-9B47-D44D-8DF7-DA55A73DBE53}" type="parTrans" cxnId="{D66D3CDE-D73B-2E43-B869-EB0D9F3A52E5}">
      <dgm:prSet/>
      <dgm:spPr/>
      <dgm:t>
        <a:bodyPr/>
        <a:lstStyle/>
        <a:p>
          <a:endParaRPr lang="de-DE"/>
        </a:p>
      </dgm:t>
    </dgm:pt>
    <dgm:pt modelId="{6C9434D1-247E-1442-A1F5-510C035A747E}" type="sibTrans" cxnId="{D66D3CDE-D73B-2E43-B869-EB0D9F3A52E5}">
      <dgm:prSet/>
      <dgm:spPr/>
      <dgm:t>
        <a:bodyPr/>
        <a:lstStyle/>
        <a:p>
          <a:endParaRPr lang="de-DE"/>
        </a:p>
      </dgm:t>
    </dgm:pt>
    <dgm:pt modelId="{B1E412B8-CE1A-0145-B4B1-758AAAC385F9}">
      <dgm:prSet/>
      <dgm:spPr/>
      <dgm:t>
        <a:bodyPr/>
        <a:lstStyle/>
        <a:p>
          <a:r>
            <a:rPr lang="tr-TR" dirty="0"/>
            <a:t>aktarımlar</a:t>
          </a:r>
          <a:endParaRPr lang="de-DE" dirty="0"/>
        </a:p>
      </dgm:t>
    </dgm:pt>
    <dgm:pt modelId="{CD4CA4E4-B6BA-6646-AAD2-A118AFD585A6}" type="parTrans" cxnId="{757B17DC-DC0F-A740-AF72-1CA736E0A5B6}">
      <dgm:prSet/>
      <dgm:spPr/>
      <dgm:t>
        <a:bodyPr/>
        <a:lstStyle/>
        <a:p>
          <a:endParaRPr lang="de-DE"/>
        </a:p>
      </dgm:t>
    </dgm:pt>
    <dgm:pt modelId="{A8625D6A-0276-7648-B1D7-8E5411456974}" type="sibTrans" cxnId="{757B17DC-DC0F-A740-AF72-1CA736E0A5B6}">
      <dgm:prSet/>
      <dgm:spPr/>
      <dgm:t>
        <a:bodyPr/>
        <a:lstStyle/>
        <a:p>
          <a:endParaRPr lang="de-DE"/>
        </a:p>
      </dgm:t>
    </dgm:pt>
    <dgm:pt modelId="{468753FB-8CA8-4544-BE05-9FAD7B9C0D67}">
      <dgm:prSet/>
      <dgm:spPr>
        <a:solidFill>
          <a:srgbClr val="FF6600"/>
        </a:solidFill>
      </dgm:spPr>
      <dgm:t>
        <a:bodyPr/>
        <a:lstStyle/>
        <a:p>
          <a:r>
            <a:rPr lang="tr-TR" cap="small" dirty="0"/>
            <a:t>Seyahat kalitesi</a:t>
          </a:r>
          <a:endParaRPr lang="de-DE" cap="small" dirty="0"/>
        </a:p>
      </dgm:t>
    </dgm:pt>
    <dgm:pt modelId="{D62AD7D4-DA8C-5344-89F2-5D411DFCBA56}" type="sibTrans" cxnId="{37E02A62-CECE-4B41-A7A5-BA2A6E898586}">
      <dgm:prSet/>
      <dgm:spPr/>
      <dgm:t>
        <a:bodyPr/>
        <a:lstStyle/>
        <a:p>
          <a:endParaRPr lang="de-DE"/>
        </a:p>
      </dgm:t>
    </dgm:pt>
    <dgm:pt modelId="{07C5BED4-B78D-5F40-99A2-EE648F9DC41D}" type="parTrans" cxnId="{37E02A62-CECE-4B41-A7A5-BA2A6E898586}">
      <dgm:prSet/>
      <dgm:spPr/>
      <dgm:t>
        <a:bodyPr/>
        <a:lstStyle/>
        <a:p>
          <a:endParaRPr lang="de-DE"/>
        </a:p>
      </dgm:t>
    </dgm:pt>
    <dgm:pt modelId="{DF01EFE7-1B00-7947-A378-316903145D95}" type="pres">
      <dgm:prSet presAssocID="{6CD3D876-D4EE-BE45-969E-454A7DCFDE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FCF7F6-0EDE-554B-B6CE-303450E43ED8}" type="pres">
      <dgm:prSet presAssocID="{6DF22C35-1769-2D41-81D6-53A82E3FF962}" presName="hierRoot1" presStyleCnt="0">
        <dgm:presLayoutVars>
          <dgm:hierBranch val="init"/>
        </dgm:presLayoutVars>
      </dgm:prSet>
      <dgm:spPr/>
    </dgm:pt>
    <dgm:pt modelId="{934A0934-3B0A-404A-96D4-CABE8EE7BE65}" type="pres">
      <dgm:prSet presAssocID="{6DF22C35-1769-2D41-81D6-53A82E3FF962}" presName="rootComposite1" presStyleCnt="0"/>
      <dgm:spPr/>
    </dgm:pt>
    <dgm:pt modelId="{A8ED29CA-F0C9-0447-A9DE-AA358C9E4BB1}" type="pres">
      <dgm:prSet presAssocID="{6DF22C35-1769-2D41-81D6-53A82E3FF962}" presName="rootText1" presStyleLbl="node0" presStyleIdx="0" presStyleCnt="1">
        <dgm:presLayoutVars>
          <dgm:chPref val="3"/>
        </dgm:presLayoutVars>
      </dgm:prSet>
      <dgm:spPr/>
    </dgm:pt>
    <dgm:pt modelId="{3547657C-D0D7-DB4D-91AA-023E8FA31BEF}" type="pres">
      <dgm:prSet presAssocID="{6DF22C35-1769-2D41-81D6-53A82E3FF962}" presName="rootConnector1" presStyleLbl="asst0" presStyleIdx="0" presStyleCnt="0"/>
      <dgm:spPr/>
    </dgm:pt>
    <dgm:pt modelId="{AB35D24B-C380-1842-BB6B-962A107D2B9C}" type="pres">
      <dgm:prSet presAssocID="{6DF22C35-1769-2D41-81D6-53A82E3FF962}" presName="hierChild2" presStyleCnt="0"/>
      <dgm:spPr/>
    </dgm:pt>
    <dgm:pt modelId="{3A6FBE48-38A3-C545-819F-1315A52430B6}" type="pres">
      <dgm:prSet presAssocID="{8B6275A5-BD30-3645-9BBF-4040E71AD800}" presName="Name37" presStyleLbl="parChTrans1D2" presStyleIdx="0" presStyleCnt="4"/>
      <dgm:spPr/>
    </dgm:pt>
    <dgm:pt modelId="{DD17E515-7EBC-F048-B7B2-7478C5C11253}" type="pres">
      <dgm:prSet presAssocID="{3B7389A9-9AA6-3843-BB6D-80E6AF9ACAAB}" presName="hierRoot2" presStyleCnt="0">
        <dgm:presLayoutVars>
          <dgm:hierBranch val="init"/>
        </dgm:presLayoutVars>
      </dgm:prSet>
      <dgm:spPr/>
    </dgm:pt>
    <dgm:pt modelId="{9A71BE9F-C09E-BA47-BD26-F89468FC9787}" type="pres">
      <dgm:prSet presAssocID="{3B7389A9-9AA6-3843-BB6D-80E6AF9ACAAB}" presName="rootComposite" presStyleCnt="0"/>
      <dgm:spPr/>
    </dgm:pt>
    <dgm:pt modelId="{D688327A-DC50-CB40-BFD7-B36CFDDA4F50}" type="pres">
      <dgm:prSet presAssocID="{3B7389A9-9AA6-3843-BB6D-80E6AF9ACAAB}" presName="rootText" presStyleLbl="node2" presStyleIdx="0" presStyleCnt="4">
        <dgm:presLayoutVars>
          <dgm:chPref val="3"/>
        </dgm:presLayoutVars>
      </dgm:prSet>
      <dgm:spPr/>
    </dgm:pt>
    <dgm:pt modelId="{1194072E-FEBC-394E-922C-4C3F0F82B1D4}" type="pres">
      <dgm:prSet presAssocID="{3B7389A9-9AA6-3843-BB6D-80E6AF9ACAAB}" presName="rootConnector" presStyleLbl="node2" presStyleIdx="0" presStyleCnt="4"/>
      <dgm:spPr/>
    </dgm:pt>
    <dgm:pt modelId="{A008F36A-034D-A249-9F57-26F4B91C414E}" type="pres">
      <dgm:prSet presAssocID="{3B7389A9-9AA6-3843-BB6D-80E6AF9ACAAB}" presName="hierChild4" presStyleCnt="0"/>
      <dgm:spPr/>
    </dgm:pt>
    <dgm:pt modelId="{9DF69CE8-734A-B848-BC9D-44B137409F73}" type="pres">
      <dgm:prSet presAssocID="{BB1B71D8-929B-9E4C-9A83-2B5854D7FA30}" presName="Name37" presStyleLbl="parChTrans1D3" presStyleIdx="0" presStyleCnt="11"/>
      <dgm:spPr/>
    </dgm:pt>
    <dgm:pt modelId="{E13BA42F-5560-E644-B8D0-7AD8C9F2C274}" type="pres">
      <dgm:prSet presAssocID="{C5451BC9-296C-4F45-98B9-DFB555C83378}" presName="hierRoot2" presStyleCnt="0">
        <dgm:presLayoutVars>
          <dgm:hierBranch val="init"/>
        </dgm:presLayoutVars>
      </dgm:prSet>
      <dgm:spPr/>
    </dgm:pt>
    <dgm:pt modelId="{A872CBA1-2425-BD47-8D19-6B1796CF06B7}" type="pres">
      <dgm:prSet presAssocID="{C5451BC9-296C-4F45-98B9-DFB555C83378}" presName="rootComposite" presStyleCnt="0"/>
      <dgm:spPr/>
    </dgm:pt>
    <dgm:pt modelId="{8097A007-805C-2142-BB39-5692AFBCF2F6}" type="pres">
      <dgm:prSet presAssocID="{C5451BC9-296C-4F45-98B9-DFB555C83378}" presName="rootText" presStyleLbl="node3" presStyleIdx="0" presStyleCnt="11">
        <dgm:presLayoutVars>
          <dgm:chPref val="3"/>
        </dgm:presLayoutVars>
      </dgm:prSet>
      <dgm:spPr/>
    </dgm:pt>
    <dgm:pt modelId="{DEE1DE28-CDD3-DE4F-9E11-ECA7DE661137}" type="pres">
      <dgm:prSet presAssocID="{C5451BC9-296C-4F45-98B9-DFB555C83378}" presName="rootConnector" presStyleLbl="node3" presStyleIdx="0" presStyleCnt="11"/>
      <dgm:spPr/>
    </dgm:pt>
    <dgm:pt modelId="{5899231C-3CE1-4449-A19F-2ED27DCCBB07}" type="pres">
      <dgm:prSet presAssocID="{C5451BC9-296C-4F45-98B9-DFB555C83378}" presName="hierChild4" presStyleCnt="0"/>
      <dgm:spPr/>
    </dgm:pt>
    <dgm:pt modelId="{2ED67683-D722-934F-9318-1002C597BD84}" type="pres">
      <dgm:prSet presAssocID="{C5451BC9-296C-4F45-98B9-DFB555C83378}" presName="hierChild5" presStyleCnt="0"/>
      <dgm:spPr/>
    </dgm:pt>
    <dgm:pt modelId="{16B0D552-FEC1-6A42-B67C-DB2DB7DB9AA3}" type="pres">
      <dgm:prSet presAssocID="{3BBB9D4B-D93E-D94D-83B5-2DB2D272D0D8}" presName="Name37" presStyleLbl="parChTrans1D3" presStyleIdx="1" presStyleCnt="11"/>
      <dgm:spPr/>
    </dgm:pt>
    <dgm:pt modelId="{F0639E63-1E96-754D-9655-D27B62C7CB18}" type="pres">
      <dgm:prSet presAssocID="{61A04183-B701-CA44-8F4E-2F23919BFAA9}" presName="hierRoot2" presStyleCnt="0">
        <dgm:presLayoutVars>
          <dgm:hierBranch val="init"/>
        </dgm:presLayoutVars>
      </dgm:prSet>
      <dgm:spPr/>
    </dgm:pt>
    <dgm:pt modelId="{20A29B04-E688-0E4A-A038-08B1A3D7A8F9}" type="pres">
      <dgm:prSet presAssocID="{61A04183-B701-CA44-8F4E-2F23919BFAA9}" presName="rootComposite" presStyleCnt="0"/>
      <dgm:spPr/>
    </dgm:pt>
    <dgm:pt modelId="{C56ACB28-9153-4942-824F-8A910D893042}" type="pres">
      <dgm:prSet presAssocID="{61A04183-B701-CA44-8F4E-2F23919BFAA9}" presName="rootText" presStyleLbl="node3" presStyleIdx="1" presStyleCnt="11">
        <dgm:presLayoutVars>
          <dgm:chPref val="3"/>
        </dgm:presLayoutVars>
      </dgm:prSet>
      <dgm:spPr/>
    </dgm:pt>
    <dgm:pt modelId="{3E0156EC-1CBD-534F-ADC0-523603B5C6C4}" type="pres">
      <dgm:prSet presAssocID="{61A04183-B701-CA44-8F4E-2F23919BFAA9}" presName="rootConnector" presStyleLbl="node3" presStyleIdx="1" presStyleCnt="11"/>
      <dgm:spPr/>
    </dgm:pt>
    <dgm:pt modelId="{2F76712F-259A-4547-8887-72F7286609AC}" type="pres">
      <dgm:prSet presAssocID="{61A04183-B701-CA44-8F4E-2F23919BFAA9}" presName="hierChild4" presStyleCnt="0"/>
      <dgm:spPr/>
    </dgm:pt>
    <dgm:pt modelId="{A9488FFE-0D94-A54B-B1A7-A5DCC9EDAEC6}" type="pres">
      <dgm:prSet presAssocID="{61A04183-B701-CA44-8F4E-2F23919BFAA9}" presName="hierChild5" presStyleCnt="0"/>
      <dgm:spPr/>
    </dgm:pt>
    <dgm:pt modelId="{A9C7C221-94FB-A84F-814F-2E2689D2B079}" type="pres">
      <dgm:prSet presAssocID="{6D2F93F0-D19C-0540-8619-E2C6FA936713}" presName="Name37" presStyleLbl="parChTrans1D3" presStyleIdx="2" presStyleCnt="11"/>
      <dgm:spPr/>
    </dgm:pt>
    <dgm:pt modelId="{F52FCB7C-1D6E-0E4C-A658-519C48CEF44E}" type="pres">
      <dgm:prSet presAssocID="{D1AB1913-F3CE-7648-A877-ACD47A12B668}" presName="hierRoot2" presStyleCnt="0">
        <dgm:presLayoutVars>
          <dgm:hierBranch val="init"/>
        </dgm:presLayoutVars>
      </dgm:prSet>
      <dgm:spPr/>
    </dgm:pt>
    <dgm:pt modelId="{1BA52424-FA38-5745-9766-BF971D6F1CE7}" type="pres">
      <dgm:prSet presAssocID="{D1AB1913-F3CE-7648-A877-ACD47A12B668}" presName="rootComposite" presStyleCnt="0"/>
      <dgm:spPr/>
    </dgm:pt>
    <dgm:pt modelId="{B069FD25-AC85-3F44-B9A1-13C64C3E42A8}" type="pres">
      <dgm:prSet presAssocID="{D1AB1913-F3CE-7648-A877-ACD47A12B668}" presName="rootText" presStyleLbl="node3" presStyleIdx="2" presStyleCnt="11">
        <dgm:presLayoutVars>
          <dgm:chPref val="3"/>
        </dgm:presLayoutVars>
      </dgm:prSet>
      <dgm:spPr/>
    </dgm:pt>
    <dgm:pt modelId="{494F9F92-0979-6046-94A8-C9300DF9A83C}" type="pres">
      <dgm:prSet presAssocID="{D1AB1913-F3CE-7648-A877-ACD47A12B668}" presName="rootConnector" presStyleLbl="node3" presStyleIdx="2" presStyleCnt="11"/>
      <dgm:spPr/>
    </dgm:pt>
    <dgm:pt modelId="{E7391893-9526-B141-9AE0-4B94749A1938}" type="pres">
      <dgm:prSet presAssocID="{D1AB1913-F3CE-7648-A877-ACD47A12B668}" presName="hierChild4" presStyleCnt="0"/>
      <dgm:spPr/>
    </dgm:pt>
    <dgm:pt modelId="{582BFF26-5E05-4F48-88D6-CA90C7147067}" type="pres">
      <dgm:prSet presAssocID="{D1AB1913-F3CE-7648-A877-ACD47A12B668}" presName="hierChild5" presStyleCnt="0"/>
      <dgm:spPr/>
    </dgm:pt>
    <dgm:pt modelId="{B3DA8B9B-D23C-8846-955F-26662C3EF008}" type="pres">
      <dgm:prSet presAssocID="{3B7389A9-9AA6-3843-BB6D-80E6AF9ACAAB}" presName="hierChild5" presStyleCnt="0"/>
      <dgm:spPr/>
    </dgm:pt>
    <dgm:pt modelId="{32FE08DA-A743-664D-881A-0957E2FE475C}" type="pres">
      <dgm:prSet presAssocID="{07C5BED4-B78D-5F40-99A2-EE648F9DC41D}" presName="Name37" presStyleLbl="parChTrans1D2" presStyleIdx="1" presStyleCnt="4"/>
      <dgm:spPr/>
    </dgm:pt>
    <dgm:pt modelId="{7029C982-5CF4-B241-9836-BCDD66859DE0}" type="pres">
      <dgm:prSet presAssocID="{468753FB-8CA8-4544-BE05-9FAD7B9C0D67}" presName="hierRoot2" presStyleCnt="0">
        <dgm:presLayoutVars>
          <dgm:hierBranch val="init"/>
        </dgm:presLayoutVars>
      </dgm:prSet>
      <dgm:spPr/>
    </dgm:pt>
    <dgm:pt modelId="{44512DEE-07E3-9F4A-9B3C-63C3730B641A}" type="pres">
      <dgm:prSet presAssocID="{468753FB-8CA8-4544-BE05-9FAD7B9C0D67}" presName="rootComposite" presStyleCnt="0"/>
      <dgm:spPr/>
    </dgm:pt>
    <dgm:pt modelId="{D30B10A4-363C-0643-B764-763C901C2D3B}" type="pres">
      <dgm:prSet presAssocID="{468753FB-8CA8-4544-BE05-9FAD7B9C0D67}" presName="rootText" presStyleLbl="node2" presStyleIdx="1" presStyleCnt="4">
        <dgm:presLayoutVars>
          <dgm:chPref val="3"/>
        </dgm:presLayoutVars>
      </dgm:prSet>
      <dgm:spPr/>
    </dgm:pt>
    <dgm:pt modelId="{F71F2210-1714-ED4C-A211-EF06134E0733}" type="pres">
      <dgm:prSet presAssocID="{468753FB-8CA8-4544-BE05-9FAD7B9C0D67}" presName="rootConnector" presStyleLbl="node2" presStyleIdx="1" presStyleCnt="4"/>
      <dgm:spPr/>
    </dgm:pt>
    <dgm:pt modelId="{B417EB3C-45B3-F047-A015-552D21D09B6B}" type="pres">
      <dgm:prSet presAssocID="{468753FB-8CA8-4544-BE05-9FAD7B9C0D67}" presName="hierChild4" presStyleCnt="0"/>
      <dgm:spPr/>
    </dgm:pt>
    <dgm:pt modelId="{16B9DE03-108A-EF4C-9C3B-8E221290749D}" type="pres">
      <dgm:prSet presAssocID="{A55A6B79-EDF4-5049-946D-A041B136DF77}" presName="Name37" presStyleLbl="parChTrans1D3" presStyleIdx="3" presStyleCnt="11"/>
      <dgm:spPr/>
    </dgm:pt>
    <dgm:pt modelId="{2C27B82D-3A15-064E-92EE-1E3047E9523A}" type="pres">
      <dgm:prSet presAssocID="{BCF49A73-8C5D-3040-AC95-D7CD29F87142}" presName="hierRoot2" presStyleCnt="0">
        <dgm:presLayoutVars>
          <dgm:hierBranch val="init"/>
        </dgm:presLayoutVars>
      </dgm:prSet>
      <dgm:spPr/>
    </dgm:pt>
    <dgm:pt modelId="{4055C51F-CB9B-1541-8104-8DD150F021E4}" type="pres">
      <dgm:prSet presAssocID="{BCF49A73-8C5D-3040-AC95-D7CD29F87142}" presName="rootComposite" presStyleCnt="0"/>
      <dgm:spPr/>
    </dgm:pt>
    <dgm:pt modelId="{4A7252FE-7B61-2F44-B1A3-1C14FBCD13B6}" type="pres">
      <dgm:prSet presAssocID="{BCF49A73-8C5D-3040-AC95-D7CD29F87142}" presName="rootText" presStyleLbl="node3" presStyleIdx="3" presStyleCnt="11">
        <dgm:presLayoutVars>
          <dgm:chPref val="3"/>
        </dgm:presLayoutVars>
      </dgm:prSet>
      <dgm:spPr/>
    </dgm:pt>
    <dgm:pt modelId="{4F459B40-4356-FC4C-9134-B3C004BF604B}" type="pres">
      <dgm:prSet presAssocID="{BCF49A73-8C5D-3040-AC95-D7CD29F87142}" presName="rootConnector" presStyleLbl="node3" presStyleIdx="3" presStyleCnt="11"/>
      <dgm:spPr/>
    </dgm:pt>
    <dgm:pt modelId="{BE5EF731-D06D-994A-B34E-EFC6DFD161E2}" type="pres">
      <dgm:prSet presAssocID="{BCF49A73-8C5D-3040-AC95-D7CD29F87142}" presName="hierChild4" presStyleCnt="0"/>
      <dgm:spPr/>
    </dgm:pt>
    <dgm:pt modelId="{9FAE6681-BC39-404E-9EB7-E6677D9F5074}" type="pres">
      <dgm:prSet presAssocID="{BCF49A73-8C5D-3040-AC95-D7CD29F87142}" presName="hierChild5" presStyleCnt="0"/>
      <dgm:spPr/>
    </dgm:pt>
    <dgm:pt modelId="{D62F7D4D-F624-2046-A320-FE9381933B8A}" type="pres">
      <dgm:prSet presAssocID="{0F90AE02-A0FC-544B-8993-5F340D5FFA8E}" presName="Name37" presStyleLbl="parChTrans1D3" presStyleIdx="4" presStyleCnt="11"/>
      <dgm:spPr/>
    </dgm:pt>
    <dgm:pt modelId="{A721235A-1D79-4E49-9A9B-7A34C5D67CD5}" type="pres">
      <dgm:prSet presAssocID="{C4065977-BA67-E74E-A0F1-F53E59F75CC6}" presName="hierRoot2" presStyleCnt="0">
        <dgm:presLayoutVars>
          <dgm:hierBranch val="init"/>
        </dgm:presLayoutVars>
      </dgm:prSet>
      <dgm:spPr/>
    </dgm:pt>
    <dgm:pt modelId="{091D7FC3-3987-904B-B56C-241C9C4E91EB}" type="pres">
      <dgm:prSet presAssocID="{C4065977-BA67-E74E-A0F1-F53E59F75CC6}" presName="rootComposite" presStyleCnt="0"/>
      <dgm:spPr/>
    </dgm:pt>
    <dgm:pt modelId="{F1457DF0-46CB-BF49-B823-F77930CE8969}" type="pres">
      <dgm:prSet presAssocID="{C4065977-BA67-E74E-A0F1-F53E59F75CC6}" presName="rootText" presStyleLbl="node3" presStyleIdx="4" presStyleCnt="11">
        <dgm:presLayoutVars>
          <dgm:chPref val="3"/>
        </dgm:presLayoutVars>
      </dgm:prSet>
      <dgm:spPr/>
    </dgm:pt>
    <dgm:pt modelId="{7FBFD79C-1CD7-DD46-8FEF-6015E18F6D37}" type="pres">
      <dgm:prSet presAssocID="{C4065977-BA67-E74E-A0F1-F53E59F75CC6}" presName="rootConnector" presStyleLbl="node3" presStyleIdx="4" presStyleCnt="11"/>
      <dgm:spPr/>
    </dgm:pt>
    <dgm:pt modelId="{FB37E64D-D0FB-EA4A-8DC0-A3D7835F06EA}" type="pres">
      <dgm:prSet presAssocID="{C4065977-BA67-E74E-A0F1-F53E59F75CC6}" presName="hierChild4" presStyleCnt="0"/>
      <dgm:spPr/>
    </dgm:pt>
    <dgm:pt modelId="{284FF73B-9BF4-BF49-A72D-31D788B123B7}" type="pres">
      <dgm:prSet presAssocID="{C4065977-BA67-E74E-A0F1-F53E59F75CC6}" presName="hierChild5" presStyleCnt="0"/>
      <dgm:spPr/>
    </dgm:pt>
    <dgm:pt modelId="{AB631D63-AED0-A641-B842-997BDB716B09}" type="pres">
      <dgm:prSet presAssocID="{FBE1E7E1-94B0-FE4F-BE5A-E442CE6AF360}" presName="Name37" presStyleLbl="parChTrans1D3" presStyleIdx="5" presStyleCnt="11"/>
      <dgm:spPr/>
    </dgm:pt>
    <dgm:pt modelId="{F2975AFC-3964-0641-A4EC-EC8A0CACAE80}" type="pres">
      <dgm:prSet presAssocID="{4A417C9E-A81E-AA48-BAE6-CE615FC72627}" presName="hierRoot2" presStyleCnt="0">
        <dgm:presLayoutVars>
          <dgm:hierBranch val="init"/>
        </dgm:presLayoutVars>
      </dgm:prSet>
      <dgm:spPr/>
    </dgm:pt>
    <dgm:pt modelId="{F68E7432-C3C3-4A4F-AD48-280931FE5FA3}" type="pres">
      <dgm:prSet presAssocID="{4A417C9E-A81E-AA48-BAE6-CE615FC72627}" presName="rootComposite" presStyleCnt="0"/>
      <dgm:spPr/>
    </dgm:pt>
    <dgm:pt modelId="{F755C0B0-0754-1B49-B242-BA949365E581}" type="pres">
      <dgm:prSet presAssocID="{4A417C9E-A81E-AA48-BAE6-CE615FC72627}" presName="rootText" presStyleLbl="node3" presStyleIdx="5" presStyleCnt="11">
        <dgm:presLayoutVars>
          <dgm:chPref val="3"/>
        </dgm:presLayoutVars>
      </dgm:prSet>
      <dgm:spPr/>
    </dgm:pt>
    <dgm:pt modelId="{BAD2E1A8-7CFE-EC4B-9B81-BA3B3E5E2B48}" type="pres">
      <dgm:prSet presAssocID="{4A417C9E-A81E-AA48-BAE6-CE615FC72627}" presName="rootConnector" presStyleLbl="node3" presStyleIdx="5" presStyleCnt="11"/>
      <dgm:spPr/>
    </dgm:pt>
    <dgm:pt modelId="{B1DDA7D5-9E4B-2F4B-A6BC-99314AE0E649}" type="pres">
      <dgm:prSet presAssocID="{4A417C9E-A81E-AA48-BAE6-CE615FC72627}" presName="hierChild4" presStyleCnt="0"/>
      <dgm:spPr/>
    </dgm:pt>
    <dgm:pt modelId="{DC9CC511-81BE-554D-B5EB-35D1EC28B1F4}" type="pres">
      <dgm:prSet presAssocID="{4A417C9E-A81E-AA48-BAE6-CE615FC72627}" presName="hierChild5" presStyleCnt="0"/>
      <dgm:spPr/>
    </dgm:pt>
    <dgm:pt modelId="{1BA407DC-28BE-4F4E-8573-D44A803FA044}" type="pres">
      <dgm:prSet presAssocID="{468753FB-8CA8-4544-BE05-9FAD7B9C0D67}" presName="hierChild5" presStyleCnt="0"/>
      <dgm:spPr/>
    </dgm:pt>
    <dgm:pt modelId="{96F5528A-A716-1546-97DD-F6BD6D04C8C6}" type="pres">
      <dgm:prSet presAssocID="{B64FD32B-CDED-DA4F-AE6F-C23D763AAC9E}" presName="Name37" presStyleLbl="parChTrans1D2" presStyleIdx="2" presStyleCnt="4"/>
      <dgm:spPr/>
    </dgm:pt>
    <dgm:pt modelId="{D8ACED15-0855-264D-A823-FC8C9C5B79CC}" type="pres">
      <dgm:prSet presAssocID="{6657EB95-B557-534A-9A19-FAD5B903112F}" presName="hierRoot2" presStyleCnt="0">
        <dgm:presLayoutVars>
          <dgm:hierBranch val="init"/>
        </dgm:presLayoutVars>
      </dgm:prSet>
      <dgm:spPr/>
    </dgm:pt>
    <dgm:pt modelId="{424223D8-31A4-E345-91FA-2D66D33B5958}" type="pres">
      <dgm:prSet presAssocID="{6657EB95-B557-534A-9A19-FAD5B903112F}" presName="rootComposite" presStyleCnt="0"/>
      <dgm:spPr/>
    </dgm:pt>
    <dgm:pt modelId="{CB690D28-127D-724D-AA75-C6B3D2D62ED2}" type="pres">
      <dgm:prSet presAssocID="{6657EB95-B557-534A-9A19-FAD5B903112F}" presName="rootText" presStyleLbl="node2" presStyleIdx="2" presStyleCnt="4">
        <dgm:presLayoutVars>
          <dgm:chPref val="3"/>
        </dgm:presLayoutVars>
      </dgm:prSet>
      <dgm:spPr/>
    </dgm:pt>
    <dgm:pt modelId="{D4414DF5-170F-4944-959D-CA377E384BBE}" type="pres">
      <dgm:prSet presAssocID="{6657EB95-B557-534A-9A19-FAD5B903112F}" presName="rootConnector" presStyleLbl="node2" presStyleIdx="2" presStyleCnt="4"/>
      <dgm:spPr/>
    </dgm:pt>
    <dgm:pt modelId="{53E9D1F8-FE8B-204C-91A4-4962B4AC90D7}" type="pres">
      <dgm:prSet presAssocID="{6657EB95-B557-534A-9A19-FAD5B903112F}" presName="hierChild4" presStyleCnt="0"/>
      <dgm:spPr/>
    </dgm:pt>
    <dgm:pt modelId="{8298E7B2-F0E5-3F4D-B33F-D5ED9238262A}" type="pres">
      <dgm:prSet presAssocID="{AB26C1DA-E261-C542-9246-3E4F8ACEF023}" presName="Name37" presStyleLbl="parChTrans1D3" presStyleIdx="6" presStyleCnt="11"/>
      <dgm:spPr/>
    </dgm:pt>
    <dgm:pt modelId="{C0808368-2306-F949-BC9B-A66A01C11575}" type="pres">
      <dgm:prSet presAssocID="{C5771665-92B8-0E44-BBE0-7A352A5C5902}" presName="hierRoot2" presStyleCnt="0">
        <dgm:presLayoutVars>
          <dgm:hierBranch val="init"/>
        </dgm:presLayoutVars>
      </dgm:prSet>
      <dgm:spPr/>
    </dgm:pt>
    <dgm:pt modelId="{012AA908-8ED9-554C-A2EF-E7C190A6B70D}" type="pres">
      <dgm:prSet presAssocID="{C5771665-92B8-0E44-BBE0-7A352A5C5902}" presName="rootComposite" presStyleCnt="0"/>
      <dgm:spPr/>
    </dgm:pt>
    <dgm:pt modelId="{F72ACF7B-9280-254F-A627-469378C9D48E}" type="pres">
      <dgm:prSet presAssocID="{C5771665-92B8-0E44-BBE0-7A352A5C5902}" presName="rootText" presStyleLbl="node3" presStyleIdx="6" presStyleCnt="11">
        <dgm:presLayoutVars>
          <dgm:chPref val="3"/>
        </dgm:presLayoutVars>
      </dgm:prSet>
      <dgm:spPr/>
    </dgm:pt>
    <dgm:pt modelId="{BD18B8CC-F049-EA49-ABFB-A66F6D70F630}" type="pres">
      <dgm:prSet presAssocID="{C5771665-92B8-0E44-BBE0-7A352A5C5902}" presName="rootConnector" presStyleLbl="node3" presStyleIdx="6" presStyleCnt="11"/>
      <dgm:spPr/>
    </dgm:pt>
    <dgm:pt modelId="{EA265843-F4E2-AE4A-AF97-73055AAEBAE3}" type="pres">
      <dgm:prSet presAssocID="{C5771665-92B8-0E44-BBE0-7A352A5C5902}" presName="hierChild4" presStyleCnt="0"/>
      <dgm:spPr/>
    </dgm:pt>
    <dgm:pt modelId="{9BE7ECEC-3982-BF4B-916A-1B388C9B7854}" type="pres">
      <dgm:prSet presAssocID="{C5771665-92B8-0E44-BBE0-7A352A5C5902}" presName="hierChild5" presStyleCnt="0"/>
      <dgm:spPr/>
    </dgm:pt>
    <dgm:pt modelId="{3158B78A-58D7-5440-A28A-19682D770C9D}" type="pres">
      <dgm:prSet presAssocID="{164790A5-32DE-4C4B-9041-06040CDE3A65}" presName="Name37" presStyleLbl="parChTrans1D3" presStyleIdx="7" presStyleCnt="11"/>
      <dgm:spPr/>
    </dgm:pt>
    <dgm:pt modelId="{EF763572-ACE8-044C-85D4-35213AC17E16}" type="pres">
      <dgm:prSet presAssocID="{59CC4409-ADB0-2D4E-B73F-787D3540DA47}" presName="hierRoot2" presStyleCnt="0">
        <dgm:presLayoutVars>
          <dgm:hierBranch val="init"/>
        </dgm:presLayoutVars>
      </dgm:prSet>
      <dgm:spPr/>
    </dgm:pt>
    <dgm:pt modelId="{34C72169-DA71-E941-8FB5-F481A1F8EB5E}" type="pres">
      <dgm:prSet presAssocID="{59CC4409-ADB0-2D4E-B73F-787D3540DA47}" presName="rootComposite" presStyleCnt="0"/>
      <dgm:spPr/>
    </dgm:pt>
    <dgm:pt modelId="{4DFBCD06-4C34-C343-AA71-FB7AAEFE2345}" type="pres">
      <dgm:prSet presAssocID="{59CC4409-ADB0-2D4E-B73F-787D3540DA47}" presName="rootText" presStyleLbl="node3" presStyleIdx="7" presStyleCnt="11">
        <dgm:presLayoutVars>
          <dgm:chPref val="3"/>
        </dgm:presLayoutVars>
      </dgm:prSet>
      <dgm:spPr/>
    </dgm:pt>
    <dgm:pt modelId="{89747ECC-2D0B-7A4A-8333-B1291C7D9DD8}" type="pres">
      <dgm:prSet presAssocID="{59CC4409-ADB0-2D4E-B73F-787D3540DA47}" presName="rootConnector" presStyleLbl="node3" presStyleIdx="7" presStyleCnt="11"/>
      <dgm:spPr/>
    </dgm:pt>
    <dgm:pt modelId="{DDBDAF3E-E953-E14F-8379-B64883976C60}" type="pres">
      <dgm:prSet presAssocID="{59CC4409-ADB0-2D4E-B73F-787D3540DA47}" presName="hierChild4" presStyleCnt="0"/>
      <dgm:spPr/>
    </dgm:pt>
    <dgm:pt modelId="{E3C1EE25-E63D-4E49-ACC8-217ED377C570}" type="pres">
      <dgm:prSet presAssocID="{59CC4409-ADB0-2D4E-B73F-787D3540DA47}" presName="hierChild5" presStyleCnt="0"/>
      <dgm:spPr/>
    </dgm:pt>
    <dgm:pt modelId="{B6A056A1-5550-8340-908D-FC695C61B8C3}" type="pres">
      <dgm:prSet presAssocID="{B3AB6CFF-838A-934C-897D-4EA81D21EED5}" presName="Name37" presStyleLbl="parChTrans1D3" presStyleIdx="8" presStyleCnt="11"/>
      <dgm:spPr/>
    </dgm:pt>
    <dgm:pt modelId="{498044EE-D123-AD4F-BF02-3831C50ABE92}" type="pres">
      <dgm:prSet presAssocID="{4ACD0849-26FF-7B4A-A3F6-954FE1CF5D87}" presName="hierRoot2" presStyleCnt="0">
        <dgm:presLayoutVars>
          <dgm:hierBranch val="init"/>
        </dgm:presLayoutVars>
      </dgm:prSet>
      <dgm:spPr/>
    </dgm:pt>
    <dgm:pt modelId="{92AF2B4E-415E-4E43-A997-93AEDFCA0048}" type="pres">
      <dgm:prSet presAssocID="{4ACD0849-26FF-7B4A-A3F6-954FE1CF5D87}" presName="rootComposite" presStyleCnt="0"/>
      <dgm:spPr/>
    </dgm:pt>
    <dgm:pt modelId="{43653789-736D-734A-B939-9C20E6C88070}" type="pres">
      <dgm:prSet presAssocID="{4ACD0849-26FF-7B4A-A3F6-954FE1CF5D87}" presName="rootText" presStyleLbl="node3" presStyleIdx="8" presStyleCnt="11">
        <dgm:presLayoutVars>
          <dgm:chPref val="3"/>
        </dgm:presLayoutVars>
      </dgm:prSet>
      <dgm:spPr/>
    </dgm:pt>
    <dgm:pt modelId="{EFA0549A-0E69-054F-9A09-B8F1D3AFD87A}" type="pres">
      <dgm:prSet presAssocID="{4ACD0849-26FF-7B4A-A3F6-954FE1CF5D87}" presName="rootConnector" presStyleLbl="node3" presStyleIdx="8" presStyleCnt="11"/>
      <dgm:spPr/>
    </dgm:pt>
    <dgm:pt modelId="{D362FE72-03C1-894E-B3A6-EE283B1AF226}" type="pres">
      <dgm:prSet presAssocID="{4ACD0849-26FF-7B4A-A3F6-954FE1CF5D87}" presName="hierChild4" presStyleCnt="0"/>
      <dgm:spPr/>
    </dgm:pt>
    <dgm:pt modelId="{4811883A-332D-F74C-9837-74FFD2336647}" type="pres">
      <dgm:prSet presAssocID="{4ACD0849-26FF-7B4A-A3F6-954FE1CF5D87}" presName="hierChild5" presStyleCnt="0"/>
      <dgm:spPr/>
    </dgm:pt>
    <dgm:pt modelId="{9865A032-2C10-8E4D-B678-8F5EC473963A}" type="pres">
      <dgm:prSet presAssocID="{6657EB95-B557-534A-9A19-FAD5B903112F}" presName="hierChild5" presStyleCnt="0"/>
      <dgm:spPr/>
    </dgm:pt>
    <dgm:pt modelId="{1A0893D3-6851-1047-894F-79D793D4C587}" type="pres">
      <dgm:prSet presAssocID="{F0BF83A1-0141-4340-8732-96EB46B63CC5}" presName="Name37" presStyleLbl="parChTrans1D2" presStyleIdx="3" presStyleCnt="4"/>
      <dgm:spPr/>
    </dgm:pt>
    <dgm:pt modelId="{981B82BE-FDFE-3C40-9126-15025656F0EC}" type="pres">
      <dgm:prSet presAssocID="{58C35D41-C359-A247-B88E-52D251CA619C}" presName="hierRoot2" presStyleCnt="0">
        <dgm:presLayoutVars>
          <dgm:hierBranch val="init"/>
        </dgm:presLayoutVars>
      </dgm:prSet>
      <dgm:spPr/>
    </dgm:pt>
    <dgm:pt modelId="{BF41D188-4017-2B4D-AC7B-311EDCE917C9}" type="pres">
      <dgm:prSet presAssocID="{58C35D41-C359-A247-B88E-52D251CA619C}" presName="rootComposite" presStyleCnt="0"/>
      <dgm:spPr/>
    </dgm:pt>
    <dgm:pt modelId="{ED12BFA2-C478-564F-8660-8182CF4159FF}" type="pres">
      <dgm:prSet presAssocID="{58C35D41-C359-A247-B88E-52D251CA619C}" presName="rootText" presStyleLbl="node2" presStyleIdx="3" presStyleCnt="4">
        <dgm:presLayoutVars>
          <dgm:chPref val="3"/>
        </dgm:presLayoutVars>
      </dgm:prSet>
      <dgm:spPr/>
    </dgm:pt>
    <dgm:pt modelId="{E1AFCE9D-ED72-B04A-AF0F-DDA4EFC36568}" type="pres">
      <dgm:prSet presAssocID="{58C35D41-C359-A247-B88E-52D251CA619C}" presName="rootConnector" presStyleLbl="node2" presStyleIdx="3" presStyleCnt="4"/>
      <dgm:spPr/>
    </dgm:pt>
    <dgm:pt modelId="{CA0761BE-5ECA-FC48-8BD6-4DAC1ABD7AD2}" type="pres">
      <dgm:prSet presAssocID="{58C35D41-C359-A247-B88E-52D251CA619C}" presName="hierChild4" presStyleCnt="0"/>
      <dgm:spPr/>
    </dgm:pt>
    <dgm:pt modelId="{6F00946A-4103-AC43-A00A-1A5A27CE05EE}" type="pres">
      <dgm:prSet presAssocID="{4FBDE3CC-9B47-D44D-8DF7-DA55A73DBE53}" presName="Name37" presStyleLbl="parChTrans1D3" presStyleIdx="9" presStyleCnt="11"/>
      <dgm:spPr/>
    </dgm:pt>
    <dgm:pt modelId="{6CE0CD8C-4026-AE48-BB81-2D74FCDF3845}" type="pres">
      <dgm:prSet presAssocID="{4C1A5068-C8DB-D44F-BB4F-CE5CDEA5E3CC}" presName="hierRoot2" presStyleCnt="0">
        <dgm:presLayoutVars>
          <dgm:hierBranch val="init"/>
        </dgm:presLayoutVars>
      </dgm:prSet>
      <dgm:spPr/>
    </dgm:pt>
    <dgm:pt modelId="{8572A5BA-16B5-9846-89BD-224D7F1E9324}" type="pres">
      <dgm:prSet presAssocID="{4C1A5068-C8DB-D44F-BB4F-CE5CDEA5E3CC}" presName="rootComposite" presStyleCnt="0"/>
      <dgm:spPr/>
    </dgm:pt>
    <dgm:pt modelId="{B48EF3DF-C230-6846-B7CF-C46E6CC2E4AE}" type="pres">
      <dgm:prSet presAssocID="{4C1A5068-C8DB-D44F-BB4F-CE5CDEA5E3CC}" presName="rootText" presStyleLbl="node3" presStyleIdx="9" presStyleCnt="11">
        <dgm:presLayoutVars>
          <dgm:chPref val="3"/>
        </dgm:presLayoutVars>
      </dgm:prSet>
      <dgm:spPr/>
    </dgm:pt>
    <dgm:pt modelId="{3A7F58D2-A9A9-CE4D-A44D-90EAB12C6AAA}" type="pres">
      <dgm:prSet presAssocID="{4C1A5068-C8DB-D44F-BB4F-CE5CDEA5E3CC}" presName="rootConnector" presStyleLbl="node3" presStyleIdx="9" presStyleCnt="11"/>
      <dgm:spPr/>
    </dgm:pt>
    <dgm:pt modelId="{EE20A158-0D85-5A44-BC97-6956DA909FED}" type="pres">
      <dgm:prSet presAssocID="{4C1A5068-C8DB-D44F-BB4F-CE5CDEA5E3CC}" presName="hierChild4" presStyleCnt="0"/>
      <dgm:spPr/>
    </dgm:pt>
    <dgm:pt modelId="{2165BECE-E7D0-2D44-BC91-A5BD3B439507}" type="pres">
      <dgm:prSet presAssocID="{4C1A5068-C8DB-D44F-BB4F-CE5CDEA5E3CC}" presName="hierChild5" presStyleCnt="0"/>
      <dgm:spPr/>
    </dgm:pt>
    <dgm:pt modelId="{D0582680-F9AA-3040-81F5-95B0053C28D5}" type="pres">
      <dgm:prSet presAssocID="{CD4CA4E4-B6BA-6646-AAD2-A118AFD585A6}" presName="Name37" presStyleLbl="parChTrans1D3" presStyleIdx="10" presStyleCnt="11"/>
      <dgm:spPr/>
    </dgm:pt>
    <dgm:pt modelId="{568B6434-6B36-1240-BA84-3C3D1E5F2913}" type="pres">
      <dgm:prSet presAssocID="{B1E412B8-CE1A-0145-B4B1-758AAAC385F9}" presName="hierRoot2" presStyleCnt="0">
        <dgm:presLayoutVars>
          <dgm:hierBranch val="init"/>
        </dgm:presLayoutVars>
      </dgm:prSet>
      <dgm:spPr/>
    </dgm:pt>
    <dgm:pt modelId="{266639B2-8641-3A4E-BFF5-4C8F04630927}" type="pres">
      <dgm:prSet presAssocID="{B1E412B8-CE1A-0145-B4B1-758AAAC385F9}" presName="rootComposite" presStyleCnt="0"/>
      <dgm:spPr/>
    </dgm:pt>
    <dgm:pt modelId="{6F340C09-1456-9A44-92BD-5ADDE23DD966}" type="pres">
      <dgm:prSet presAssocID="{B1E412B8-CE1A-0145-B4B1-758AAAC385F9}" presName="rootText" presStyleLbl="node3" presStyleIdx="10" presStyleCnt="11">
        <dgm:presLayoutVars>
          <dgm:chPref val="3"/>
        </dgm:presLayoutVars>
      </dgm:prSet>
      <dgm:spPr/>
    </dgm:pt>
    <dgm:pt modelId="{C486E4B6-BA13-F742-8B8F-3AB4A7C13C05}" type="pres">
      <dgm:prSet presAssocID="{B1E412B8-CE1A-0145-B4B1-758AAAC385F9}" presName="rootConnector" presStyleLbl="node3" presStyleIdx="10" presStyleCnt="11"/>
      <dgm:spPr/>
    </dgm:pt>
    <dgm:pt modelId="{A3BAD407-F25A-1940-A930-D4FBC5AF1A07}" type="pres">
      <dgm:prSet presAssocID="{B1E412B8-CE1A-0145-B4B1-758AAAC385F9}" presName="hierChild4" presStyleCnt="0"/>
      <dgm:spPr/>
    </dgm:pt>
    <dgm:pt modelId="{92A05556-AEA2-C149-A191-17E15F9E5BE4}" type="pres">
      <dgm:prSet presAssocID="{B1E412B8-CE1A-0145-B4B1-758AAAC385F9}" presName="hierChild5" presStyleCnt="0"/>
      <dgm:spPr/>
    </dgm:pt>
    <dgm:pt modelId="{A1B7BE93-5353-6D41-A89A-5A2348429D30}" type="pres">
      <dgm:prSet presAssocID="{58C35D41-C359-A247-B88E-52D251CA619C}" presName="hierChild5" presStyleCnt="0"/>
      <dgm:spPr/>
    </dgm:pt>
    <dgm:pt modelId="{8CB78E1D-0D53-1145-9E22-18A7344869B5}" type="pres">
      <dgm:prSet presAssocID="{6DF22C35-1769-2D41-81D6-53A82E3FF962}" presName="hierChild3" presStyleCnt="0"/>
      <dgm:spPr/>
    </dgm:pt>
  </dgm:ptLst>
  <dgm:cxnLst>
    <dgm:cxn modelId="{07DC7602-78C5-BD4B-BE9B-538C53C20063}" type="presOf" srcId="{164790A5-32DE-4C4B-9041-06040CDE3A65}" destId="{3158B78A-58D7-5440-A28A-19682D770C9D}" srcOrd="0" destOrd="0" presId="urn:microsoft.com/office/officeart/2005/8/layout/orgChart1"/>
    <dgm:cxn modelId="{75BE1703-3A2F-5C48-8340-C3024B53C028}" srcId="{6657EB95-B557-534A-9A19-FAD5B903112F}" destId="{59CC4409-ADB0-2D4E-B73F-787D3540DA47}" srcOrd="1" destOrd="0" parTransId="{164790A5-32DE-4C4B-9041-06040CDE3A65}" sibTransId="{F265BD7E-D068-8A43-86E6-F359E8B567C6}"/>
    <dgm:cxn modelId="{4516AE06-F045-3641-8936-B8A5378658AA}" type="presOf" srcId="{BCF49A73-8C5D-3040-AC95-D7CD29F87142}" destId="{4A7252FE-7B61-2F44-B1A3-1C14FBCD13B6}" srcOrd="0" destOrd="0" presId="urn:microsoft.com/office/officeart/2005/8/layout/orgChart1"/>
    <dgm:cxn modelId="{246F1812-FAA4-794A-B64E-527F4EEDEE90}" srcId="{6657EB95-B557-534A-9A19-FAD5B903112F}" destId="{4ACD0849-26FF-7B4A-A3F6-954FE1CF5D87}" srcOrd="2" destOrd="0" parTransId="{B3AB6CFF-838A-934C-897D-4EA81D21EED5}" sibTransId="{6EAA412D-C791-3345-BD2F-C726B613C1F4}"/>
    <dgm:cxn modelId="{EAF62E13-F0C3-2746-9A8B-303DFCA52E5A}" type="presOf" srcId="{6CD3D876-D4EE-BE45-969E-454A7DCFDE48}" destId="{DF01EFE7-1B00-7947-A378-316903145D95}" srcOrd="0" destOrd="0" presId="urn:microsoft.com/office/officeart/2005/8/layout/orgChart1"/>
    <dgm:cxn modelId="{7AD73D16-8304-C849-B5A5-CBE37F33A2AE}" srcId="{3B7389A9-9AA6-3843-BB6D-80E6AF9ACAAB}" destId="{C5451BC9-296C-4F45-98B9-DFB555C83378}" srcOrd="0" destOrd="0" parTransId="{BB1B71D8-929B-9E4C-9A83-2B5854D7FA30}" sibTransId="{E3460EA6-EA24-2348-88AC-97D348ACCC06}"/>
    <dgm:cxn modelId="{91322C27-C7E8-5140-9878-7C2EBEBA2B52}" type="presOf" srcId="{4C1A5068-C8DB-D44F-BB4F-CE5CDEA5E3CC}" destId="{B48EF3DF-C230-6846-B7CF-C46E6CC2E4AE}" srcOrd="0" destOrd="0" presId="urn:microsoft.com/office/officeart/2005/8/layout/orgChart1"/>
    <dgm:cxn modelId="{87576C2D-96BB-484E-B54D-9AC5267B926B}" type="presOf" srcId="{6657EB95-B557-534A-9A19-FAD5B903112F}" destId="{CB690D28-127D-724D-AA75-C6B3D2D62ED2}" srcOrd="0" destOrd="0" presId="urn:microsoft.com/office/officeart/2005/8/layout/orgChart1"/>
    <dgm:cxn modelId="{70E72B2E-4ADD-E74C-9307-6019052F5252}" type="presOf" srcId="{4ACD0849-26FF-7B4A-A3F6-954FE1CF5D87}" destId="{43653789-736D-734A-B939-9C20E6C88070}" srcOrd="0" destOrd="0" presId="urn:microsoft.com/office/officeart/2005/8/layout/orgChart1"/>
    <dgm:cxn modelId="{6D2F5D2E-CABE-714C-99D7-7B5D5386FCBB}" type="presOf" srcId="{BCF49A73-8C5D-3040-AC95-D7CD29F87142}" destId="{4F459B40-4356-FC4C-9134-B3C004BF604B}" srcOrd="1" destOrd="0" presId="urn:microsoft.com/office/officeart/2005/8/layout/orgChart1"/>
    <dgm:cxn modelId="{509B6037-0E67-644F-94FF-5DC8B66E1342}" type="presOf" srcId="{4A417C9E-A81E-AA48-BAE6-CE615FC72627}" destId="{BAD2E1A8-7CFE-EC4B-9B81-BA3B3E5E2B48}" srcOrd="1" destOrd="0" presId="urn:microsoft.com/office/officeart/2005/8/layout/orgChart1"/>
    <dgm:cxn modelId="{67CD8D3E-C547-D14F-B09B-D3CE54703D63}" type="presOf" srcId="{468753FB-8CA8-4544-BE05-9FAD7B9C0D67}" destId="{F71F2210-1714-ED4C-A211-EF06134E0733}" srcOrd="1" destOrd="0" presId="urn:microsoft.com/office/officeart/2005/8/layout/orgChart1"/>
    <dgm:cxn modelId="{A1EEB33E-0242-7D4F-B112-AC4CD66AE921}" type="presOf" srcId="{59CC4409-ADB0-2D4E-B73F-787D3540DA47}" destId="{4DFBCD06-4C34-C343-AA71-FB7AAEFE2345}" srcOrd="0" destOrd="0" presId="urn:microsoft.com/office/officeart/2005/8/layout/orgChart1"/>
    <dgm:cxn modelId="{072BF840-BC3E-4141-A994-ABCB46274580}" type="presOf" srcId="{B1E412B8-CE1A-0145-B4B1-758AAAC385F9}" destId="{C486E4B6-BA13-F742-8B8F-3AB4A7C13C05}" srcOrd="1" destOrd="0" presId="urn:microsoft.com/office/officeart/2005/8/layout/orgChart1"/>
    <dgm:cxn modelId="{926D185E-A8DE-AC40-AC1D-DBD680335872}" type="presOf" srcId="{58C35D41-C359-A247-B88E-52D251CA619C}" destId="{E1AFCE9D-ED72-B04A-AF0F-DDA4EFC36568}" srcOrd="1" destOrd="0" presId="urn:microsoft.com/office/officeart/2005/8/layout/orgChart1"/>
    <dgm:cxn modelId="{37E02A62-CECE-4B41-A7A5-BA2A6E898586}" srcId="{6DF22C35-1769-2D41-81D6-53A82E3FF962}" destId="{468753FB-8CA8-4544-BE05-9FAD7B9C0D67}" srcOrd="1" destOrd="0" parTransId="{07C5BED4-B78D-5F40-99A2-EE648F9DC41D}" sibTransId="{D62AD7D4-DA8C-5344-89F2-5D411DFCBA56}"/>
    <dgm:cxn modelId="{23129043-4A6B-C34F-8177-FAD53AAF9575}" type="presOf" srcId="{59CC4409-ADB0-2D4E-B73F-787D3540DA47}" destId="{89747ECC-2D0B-7A4A-8333-B1291C7D9DD8}" srcOrd="1" destOrd="0" presId="urn:microsoft.com/office/officeart/2005/8/layout/orgChart1"/>
    <dgm:cxn modelId="{F8A16366-33D4-F947-A048-092BFA547133}" type="presOf" srcId="{FBE1E7E1-94B0-FE4F-BE5A-E442CE6AF360}" destId="{AB631D63-AED0-A641-B842-997BDB716B09}" srcOrd="0" destOrd="0" presId="urn:microsoft.com/office/officeart/2005/8/layout/orgChart1"/>
    <dgm:cxn modelId="{2BFBA047-7F7F-A94B-B520-88FC8FD5ACC9}" type="presOf" srcId="{C4065977-BA67-E74E-A0F1-F53E59F75CC6}" destId="{F1457DF0-46CB-BF49-B823-F77930CE8969}" srcOrd="0" destOrd="0" presId="urn:microsoft.com/office/officeart/2005/8/layout/orgChart1"/>
    <dgm:cxn modelId="{B12F3449-8F4C-FC47-AC08-416BC4BD8061}" srcId="{6DF22C35-1769-2D41-81D6-53A82E3FF962}" destId="{6657EB95-B557-534A-9A19-FAD5B903112F}" srcOrd="2" destOrd="0" parTransId="{B64FD32B-CDED-DA4F-AE6F-C23D763AAC9E}" sibTransId="{19E03747-6CE1-4146-8E14-DA53B4813083}"/>
    <dgm:cxn modelId="{4C51776B-9183-0E4F-8E88-55E5BFDDB8A4}" type="presOf" srcId="{B64FD32B-CDED-DA4F-AE6F-C23D763AAC9E}" destId="{96F5528A-A716-1546-97DD-F6BD6D04C8C6}" srcOrd="0" destOrd="0" presId="urn:microsoft.com/office/officeart/2005/8/layout/orgChart1"/>
    <dgm:cxn modelId="{AA64686C-B6B7-AB43-8969-0867E4E56699}" type="presOf" srcId="{4FBDE3CC-9B47-D44D-8DF7-DA55A73DBE53}" destId="{6F00946A-4103-AC43-A00A-1A5A27CE05EE}" srcOrd="0" destOrd="0" presId="urn:microsoft.com/office/officeart/2005/8/layout/orgChart1"/>
    <dgm:cxn modelId="{E887754C-358B-784A-9C9D-39DEF8C5AAA3}" type="presOf" srcId="{A55A6B79-EDF4-5049-946D-A041B136DF77}" destId="{16B9DE03-108A-EF4C-9C3B-8E221290749D}" srcOrd="0" destOrd="0" presId="urn:microsoft.com/office/officeart/2005/8/layout/orgChart1"/>
    <dgm:cxn modelId="{FC5C304D-04C2-A246-AD16-05804C0DEF75}" type="presOf" srcId="{3BBB9D4B-D93E-D94D-83B5-2DB2D272D0D8}" destId="{16B0D552-FEC1-6A42-B67C-DB2DB7DB9AA3}" srcOrd="0" destOrd="0" presId="urn:microsoft.com/office/officeart/2005/8/layout/orgChart1"/>
    <dgm:cxn modelId="{19CB4E6D-1940-A740-89EB-31D2F7E89022}" type="presOf" srcId="{C5451BC9-296C-4F45-98B9-DFB555C83378}" destId="{DEE1DE28-CDD3-DE4F-9E11-ECA7DE661137}" srcOrd="1" destOrd="0" presId="urn:microsoft.com/office/officeart/2005/8/layout/orgChart1"/>
    <dgm:cxn modelId="{8A9DF74E-0878-5E4C-9C98-0ED823466CCC}" type="presOf" srcId="{58C35D41-C359-A247-B88E-52D251CA619C}" destId="{ED12BFA2-C478-564F-8660-8182CF4159FF}" srcOrd="0" destOrd="0" presId="urn:microsoft.com/office/officeart/2005/8/layout/orgChart1"/>
    <dgm:cxn modelId="{91B0D76F-BD93-4B40-BD14-FF45CC59A5AF}" type="presOf" srcId="{61A04183-B701-CA44-8F4E-2F23919BFAA9}" destId="{3E0156EC-1CBD-534F-ADC0-523603B5C6C4}" srcOrd="1" destOrd="0" presId="urn:microsoft.com/office/officeart/2005/8/layout/orgChart1"/>
    <dgm:cxn modelId="{FF001C51-CF15-8844-B2E9-71E179883DBE}" type="presOf" srcId="{3B7389A9-9AA6-3843-BB6D-80E6AF9ACAAB}" destId="{D688327A-DC50-CB40-BFD7-B36CFDDA4F50}" srcOrd="0" destOrd="0" presId="urn:microsoft.com/office/officeart/2005/8/layout/orgChart1"/>
    <dgm:cxn modelId="{72DDEF74-1AAD-E841-AEF8-8695B8EF304E}" srcId="{3B7389A9-9AA6-3843-BB6D-80E6AF9ACAAB}" destId="{61A04183-B701-CA44-8F4E-2F23919BFAA9}" srcOrd="1" destOrd="0" parTransId="{3BBB9D4B-D93E-D94D-83B5-2DB2D272D0D8}" sibTransId="{1B6D7882-055E-E542-9D03-80D09F50EFD3}"/>
    <dgm:cxn modelId="{AB608E56-0539-604D-918F-F434CF33CF42}" type="presOf" srcId="{B3AB6CFF-838A-934C-897D-4EA81D21EED5}" destId="{B6A056A1-5550-8340-908D-FC695C61B8C3}" srcOrd="0" destOrd="0" presId="urn:microsoft.com/office/officeart/2005/8/layout/orgChart1"/>
    <dgm:cxn modelId="{99B80557-FD3B-C942-8D3E-DE2B2ADB7674}" type="presOf" srcId="{4C1A5068-C8DB-D44F-BB4F-CE5CDEA5E3CC}" destId="{3A7F58D2-A9A9-CE4D-A44D-90EAB12C6AAA}" srcOrd="1" destOrd="0" presId="urn:microsoft.com/office/officeart/2005/8/layout/orgChart1"/>
    <dgm:cxn modelId="{CEB46079-AC85-F143-BEF7-63D50E5E4349}" srcId="{6657EB95-B557-534A-9A19-FAD5B903112F}" destId="{C5771665-92B8-0E44-BBE0-7A352A5C5902}" srcOrd="0" destOrd="0" parTransId="{AB26C1DA-E261-C542-9246-3E4F8ACEF023}" sibTransId="{B0A5916D-D14C-D146-B9DD-6A0413F0C8D0}"/>
    <dgm:cxn modelId="{1E22FC7A-3370-C94E-9EB1-7ADBFE65B4D2}" srcId="{3B7389A9-9AA6-3843-BB6D-80E6AF9ACAAB}" destId="{D1AB1913-F3CE-7648-A877-ACD47A12B668}" srcOrd="2" destOrd="0" parTransId="{6D2F93F0-D19C-0540-8619-E2C6FA936713}" sibTransId="{C44B62DD-78A6-8E46-A17F-F7848DA32B84}"/>
    <dgm:cxn modelId="{1EA8FF89-9B18-F040-BD2E-B86CD952E7D6}" type="presOf" srcId="{0F90AE02-A0FC-544B-8993-5F340D5FFA8E}" destId="{D62F7D4D-F624-2046-A320-FE9381933B8A}" srcOrd="0" destOrd="0" presId="urn:microsoft.com/office/officeart/2005/8/layout/orgChart1"/>
    <dgm:cxn modelId="{796C528A-D208-564A-9A9B-11B21E4A6E54}" type="presOf" srcId="{6DF22C35-1769-2D41-81D6-53A82E3FF962}" destId="{A8ED29CA-F0C9-0447-A9DE-AA358C9E4BB1}" srcOrd="0" destOrd="0" presId="urn:microsoft.com/office/officeart/2005/8/layout/orgChart1"/>
    <dgm:cxn modelId="{2F05E89F-1A45-824B-BF85-652878353FB7}" type="presOf" srcId="{C4065977-BA67-E74E-A0F1-F53E59F75CC6}" destId="{7FBFD79C-1CD7-DD46-8FEF-6015E18F6D37}" srcOrd="1" destOrd="0" presId="urn:microsoft.com/office/officeart/2005/8/layout/orgChart1"/>
    <dgm:cxn modelId="{4B0B3CA0-9423-A445-89D8-CE0671807992}" srcId="{468753FB-8CA8-4544-BE05-9FAD7B9C0D67}" destId="{BCF49A73-8C5D-3040-AC95-D7CD29F87142}" srcOrd="0" destOrd="0" parTransId="{A55A6B79-EDF4-5049-946D-A041B136DF77}" sibTransId="{8F577A60-9013-804B-BE2A-AB390D528212}"/>
    <dgm:cxn modelId="{BAAE49A6-ADA7-A744-B100-EC3EDD9F08E5}" srcId="{6DF22C35-1769-2D41-81D6-53A82E3FF962}" destId="{58C35D41-C359-A247-B88E-52D251CA619C}" srcOrd="3" destOrd="0" parTransId="{F0BF83A1-0141-4340-8732-96EB46B63CC5}" sibTransId="{48148E63-A443-6942-A710-8A4E93714C22}"/>
    <dgm:cxn modelId="{801F1BA9-074C-9A40-989D-3FB6C49BB4B3}" type="presOf" srcId="{61A04183-B701-CA44-8F4E-2F23919BFAA9}" destId="{C56ACB28-9153-4942-824F-8A910D893042}" srcOrd="0" destOrd="0" presId="urn:microsoft.com/office/officeart/2005/8/layout/orgChart1"/>
    <dgm:cxn modelId="{82ECFDA9-97D7-D242-A760-DADEBE9EF909}" type="presOf" srcId="{F0BF83A1-0141-4340-8732-96EB46B63CC5}" destId="{1A0893D3-6851-1047-894F-79D793D4C587}" srcOrd="0" destOrd="0" presId="urn:microsoft.com/office/officeart/2005/8/layout/orgChart1"/>
    <dgm:cxn modelId="{38E7C7AB-1BB3-884A-AD12-852D63C5B1A1}" type="presOf" srcId="{4ACD0849-26FF-7B4A-A3F6-954FE1CF5D87}" destId="{EFA0549A-0E69-054F-9A09-B8F1D3AFD87A}" srcOrd="1" destOrd="0" presId="urn:microsoft.com/office/officeart/2005/8/layout/orgChart1"/>
    <dgm:cxn modelId="{C68A8BAF-5397-2844-ACB3-F2BEB0B686F0}" type="presOf" srcId="{D1AB1913-F3CE-7648-A877-ACD47A12B668}" destId="{B069FD25-AC85-3F44-B9A1-13C64C3E42A8}" srcOrd="0" destOrd="0" presId="urn:microsoft.com/office/officeart/2005/8/layout/orgChart1"/>
    <dgm:cxn modelId="{70D5F8AF-EF92-5E4E-BDF7-E877D6465835}" type="presOf" srcId="{BB1B71D8-929B-9E4C-9A83-2B5854D7FA30}" destId="{9DF69CE8-734A-B848-BC9D-44B137409F73}" srcOrd="0" destOrd="0" presId="urn:microsoft.com/office/officeart/2005/8/layout/orgChart1"/>
    <dgm:cxn modelId="{57EA55B1-DFA6-554C-9F36-9B9438EC6D57}" type="presOf" srcId="{C5771665-92B8-0E44-BBE0-7A352A5C5902}" destId="{BD18B8CC-F049-EA49-ABFB-A66F6D70F630}" srcOrd="1" destOrd="0" presId="urn:microsoft.com/office/officeart/2005/8/layout/orgChart1"/>
    <dgm:cxn modelId="{2FBB00BF-FC27-844A-8608-F6101309605A}" type="presOf" srcId="{4A417C9E-A81E-AA48-BAE6-CE615FC72627}" destId="{F755C0B0-0754-1B49-B242-BA949365E581}" srcOrd="0" destOrd="0" presId="urn:microsoft.com/office/officeart/2005/8/layout/orgChart1"/>
    <dgm:cxn modelId="{B18351C2-6D60-A549-B730-62FF056A0165}" type="presOf" srcId="{C5451BC9-296C-4F45-98B9-DFB555C83378}" destId="{8097A007-805C-2142-BB39-5692AFBCF2F6}" srcOrd="0" destOrd="0" presId="urn:microsoft.com/office/officeart/2005/8/layout/orgChart1"/>
    <dgm:cxn modelId="{944C2EC6-82D7-C947-BB65-AB8E92F60EB6}" type="presOf" srcId="{6DF22C35-1769-2D41-81D6-53A82E3FF962}" destId="{3547657C-D0D7-DB4D-91AA-023E8FA31BEF}" srcOrd="1" destOrd="0" presId="urn:microsoft.com/office/officeart/2005/8/layout/orgChart1"/>
    <dgm:cxn modelId="{534449C7-4428-A640-8521-310221B5DC58}" srcId="{468753FB-8CA8-4544-BE05-9FAD7B9C0D67}" destId="{4A417C9E-A81E-AA48-BAE6-CE615FC72627}" srcOrd="2" destOrd="0" parTransId="{FBE1E7E1-94B0-FE4F-BE5A-E442CE6AF360}" sibTransId="{E078001D-6F98-E24A-BB3F-F62DC85927E4}"/>
    <dgm:cxn modelId="{CFA65BCA-77C4-4E4A-A5AF-19183383BE1E}" srcId="{6DF22C35-1769-2D41-81D6-53A82E3FF962}" destId="{3B7389A9-9AA6-3843-BB6D-80E6AF9ACAAB}" srcOrd="0" destOrd="0" parTransId="{8B6275A5-BD30-3645-9BBF-4040E71AD800}" sibTransId="{3E97E9A9-AFA3-FB49-BBF3-BBD713F05A80}"/>
    <dgm:cxn modelId="{06633ED2-ADCC-4D48-BB84-D1BD9E718AFA}" srcId="{468753FB-8CA8-4544-BE05-9FAD7B9C0D67}" destId="{C4065977-BA67-E74E-A0F1-F53E59F75CC6}" srcOrd="1" destOrd="0" parTransId="{0F90AE02-A0FC-544B-8993-5F340D5FFA8E}" sibTransId="{F924A52E-9F38-4B43-A61A-6DDDD7B63BF5}"/>
    <dgm:cxn modelId="{A1BC96D3-297A-0D4C-B2A5-4091D28D1F67}" type="presOf" srcId="{C5771665-92B8-0E44-BBE0-7A352A5C5902}" destId="{F72ACF7B-9280-254F-A627-469378C9D48E}" srcOrd="0" destOrd="0" presId="urn:microsoft.com/office/officeart/2005/8/layout/orgChart1"/>
    <dgm:cxn modelId="{09A3A5D6-1E1F-E44B-A295-C21B6687FE13}" type="presOf" srcId="{3B7389A9-9AA6-3843-BB6D-80E6AF9ACAAB}" destId="{1194072E-FEBC-394E-922C-4C3F0F82B1D4}" srcOrd="1" destOrd="0" presId="urn:microsoft.com/office/officeart/2005/8/layout/orgChart1"/>
    <dgm:cxn modelId="{BD5FA2DB-8005-D04B-9D3F-B321E2471F07}" type="presOf" srcId="{8B6275A5-BD30-3645-9BBF-4040E71AD800}" destId="{3A6FBE48-38A3-C545-819F-1315A52430B6}" srcOrd="0" destOrd="0" presId="urn:microsoft.com/office/officeart/2005/8/layout/orgChart1"/>
    <dgm:cxn modelId="{757B17DC-DC0F-A740-AF72-1CA736E0A5B6}" srcId="{58C35D41-C359-A247-B88E-52D251CA619C}" destId="{B1E412B8-CE1A-0145-B4B1-758AAAC385F9}" srcOrd="1" destOrd="0" parTransId="{CD4CA4E4-B6BA-6646-AAD2-A118AFD585A6}" sibTransId="{A8625D6A-0276-7648-B1D7-8E5411456974}"/>
    <dgm:cxn modelId="{83DDA7DC-E341-DD49-AC5E-D1318FD3971E}" type="presOf" srcId="{6657EB95-B557-534A-9A19-FAD5B903112F}" destId="{D4414DF5-170F-4944-959D-CA377E384BBE}" srcOrd="1" destOrd="0" presId="urn:microsoft.com/office/officeart/2005/8/layout/orgChart1"/>
    <dgm:cxn modelId="{D66D3CDE-D73B-2E43-B869-EB0D9F3A52E5}" srcId="{58C35D41-C359-A247-B88E-52D251CA619C}" destId="{4C1A5068-C8DB-D44F-BB4F-CE5CDEA5E3CC}" srcOrd="0" destOrd="0" parTransId="{4FBDE3CC-9B47-D44D-8DF7-DA55A73DBE53}" sibTransId="{6C9434D1-247E-1442-A1F5-510C035A747E}"/>
    <dgm:cxn modelId="{813666DE-4AF1-E045-A5E9-F21913674927}" type="presOf" srcId="{B1E412B8-CE1A-0145-B4B1-758AAAC385F9}" destId="{6F340C09-1456-9A44-92BD-5ADDE23DD966}" srcOrd="0" destOrd="0" presId="urn:microsoft.com/office/officeart/2005/8/layout/orgChart1"/>
    <dgm:cxn modelId="{7A2EE8E3-F214-E04A-A163-A737791C7AE1}" type="presOf" srcId="{CD4CA4E4-B6BA-6646-AAD2-A118AFD585A6}" destId="{D0582680-F9AA-3040-81F5-95B0053C28D5}" srcOrd="0" destOrd="0" presId="urn:microsoft.com/office/officeart/2005/8/layout/orgChart1"/>
    <dgm:cxn modelId="{15F9ADE5-E5DB-094B-BD5F-0F81FCD0C996}" type="presOf" srcId="{D1AB1913-F3CE-7648-A877-ACD47A12B668}" destId="{494F9F92-0979-6046-94A8-C9300DF9A83C}" srcOrd="1" destOrd="0" presId="urn:microsoft.com/office/officeart/2005/8/layout/orgChart1"/>
    <dgm:cxn modelId="{9BB627E8-C355-9E44-B21F-78A5682BE310}" type="presOf" srcId="{6D2F93F0-D19C-0540-8619-E2C6FA936713}" destId="{A9C7C221-94FB-A84F-814F-2E2689D2B079}" srcOrd="0" destOrd="0" presId="urn:microsoft.com/office/officeart/2005/8/layout/orgChart1"/>
    <dgm:cxn modelId="{160444F2-B10F-C34C-896E-95AC88DCAE30}" type="presOf" srcId="{07C5BED4-B78D-5F40-99A2-EE648F9DC41D}" destId="{32FE08DA-A743-664D-881A-0957E2FE475C}" srcOrd="0" destOrd="0" presId="urn:microsoft.com/office/officeart/2005/8/layout/orgChart1"/>
    <dgm:cxn modelId="{9224FFF7-A531-2845-843D-1C32099FC89E}" srcId="{6CD3D876-D4EE-BE45-969E-454A7DCFDE48}" destId="{6DF22C35-1769-2D41-81D6-53A82E3FF962}" srcOrd="0" destOrd="0" parTransId="{AB3C14D9-011D-3344-8C6E-B060DBC54DD5}" sibTransId="{C6824FAA-A677-7F41-8A50-F04BA8991A0A}"/>
    <dgm:cxn modelId="{DE98B4F8-1746-DD4F-9153-CF45D1B70110}" type="presOf" srcId="{468753FB-8CA8-4544-BE05-9FAD7B9C0D67}" destId="{D30B10A4-363C-0643-B764-763C901C2D3B}" srcOrd="0" destOrd="0" presId="urn:microsoft.com/office/officeart/2005/8/layout/orgChart1"/>
    <dgm:cxn modelId="{A8F0B6F9-C5FD-9A41-8AD1-A55E2DDC36B5}" type="presOf" srcId="{AB26C1DA-E261-C542-9246-3E4F8ACEF023}" destId="{8298E7B2-F0E5-3F4D-B33F-D5ED9238262A}" srcOrd="0" destOrd="0" presId="urn:microsoft.com/office/officeart/2005/8/layout/orgChart1"/>
    <dgm:cxn modelId="{921B64FA-2CF8-A547-B497-9149ECFF41DC}" type="presParOf" srcId="{DF01EFE7-1B00-7947-A378-316903145D95}" destId="{58FCF7F6-0EDE-554B-B6CE-303450E43ED8}" srcOrd="0" destOrd="0" presId="urn:microsoft.com/office/officeart/2005/8/layout/orgChart1"/>
    <dgm:cxn modelId="{5391C3C8-0858-C447-966D-8DDAAC143C8B}" type="presParOf" srcId="{58FCF7F6-0EDE-554B-B6CE-303450E43ED8}" destId="{934A0934-3B0A-404A-96D4-CABE8EE7BE65}" srcOrd="0" destOrd="0" presId="urn:microsoft.com/office/officeart/2005/8/layout/orgChart1"/>
    <dgm:cxn modelId="{915EDC81-CC01-B541-80EA-CD9CCCC51529}" type="presParOf" srcId="{934A0934-3B0A-404A-96D4-CABE8EE7BE65}" destId="{A8ED29CA-F0C9-0447-A9DE-AA358C9E4BB1}" srcOrd="0" destOrd="0" presId="urn:microsoft.com/office/officeart/2005/8/layout/orgChart1"/>
    <dgm:cxn modelId="{65E3E3D6-14A5-9E4F-BBDB-36020AE9D2AF}" type="presParOf" srcId="{934A0934-3B0A-404A-96D4-CABE8EE7BE65}" destId="{3547657C-D0D7-DB4D-91AA-023E8FA31BEF}" srcOrd="1" destOrd="0" presId="urn:microsoft.com/office/officeart/2005/8/layout/orgChart1"/>
    <dgm:cxn modelId="{7119C597-FF91-1247-BAA4-71EAAA1B6BE2}" type="presParOf" srcId="{58FCF7F6-0EDE-554B-B6CE-303450E43ED8}" destId="{AB35D24B-C380-1842-BB6B-962A107D2B9C}" srcOrd="1" destOrd="0" presId="urn:microsoft.com/office/officeart/2005/8/layout/orgChart1"/>
    <dgm:cxn modelId="{72D3B905-7A69-F449-AA9A-FBB78AB769CE}" type="presParOf" srcId="{AB35D24B-C380-1842-BB6B-962A107D2B9C}" destId="{3A6FBE48-38A3-C545-819F-1315A52430B6}" srcOrd="0" destOrd="0" presId="urn:microsoft.com/office/officeart/2005/8/layout/orgChart1"/>
    <dgm:cxn modelId="{58894089-179B-574B-8D86-F7A6586BB30C}" type="presParOf" srcId="{AB35D24B-C380-1842-BB6B-962A107D2B9C}" destId="{DD17E515-7EBC-F048-B7B2-7478C5C11253}" srcOrd="1" destOrd="0" presId="urn:microsoft.com/office/officeart/2005/8/layout/orgChart1"/>
    <dgm:cxn modelId="{2F2B332D-1344-0548-A9D3-98B6DAA7F24B}" type="presParOf" srcId="{DD17E515-7EBC-F048-B7B2-7478C5C11253}" destId="{9A71BE9F-C09E-BA47-BD26-F89468FC9787}" srcOrd="0" destOrd="0" presId="urn:microsoft.com/office/officeart/2005/8/layout/orgChart1"/>
    <dgm:cxn modelId="{E9E720D4-FBCD-1049-ABDB-E1B9AF68491C}" type="presParOf" srcId="{9A71BE9F-C09E-BA47-BD26-F89468FC9787}" destId="{D688327A-DC50-CB40-BFD7-B36CFDDA4F50}" srcOrd="0" destOrd="0" presId="urn:microsoft.com/office/officeart/2005/8/layout/orgChart1"/>
    <dgm:cxn modelId="{088DE5AF-A879-2040-B7E3-A06F1E02AC59}" type="presParOf" srcId="{9A71BE9F-C09E-BA47-BD26-F89468FC9787}" destId="{1194072E-FEBC-394E-922C-4C3F0F82B1D4}" srcOrd="1" destOrd="0" presId="urn:microsoft.com/office/officeart/2005/8/layout/orgChart1"/>
    <dgm:cxn modelId="{2C4E53E8-90D3-4745-914F-4388080D6843}" type="presParOf" srcId="{DD17E515-7EBC-F048-B7B2-7478C5C11253}" destId="{A008F36A-034D-A249-9F57-26F4B91C414E}" srcOrd="1" destOrd="0" presId="urn:microsoft.com/office/officeart/2005/8/layout/orgChart1"/>
    <dgm:cxn modelId="{51360716-FE6D-5E42-8DAC-091ECE883160}" type="presParOf" srcId="{A008F36A-034D-A249-9F57-26F4B91C414E}" destId="{9DF69CE8-734A-B848-BC9D-44B137409F73}" srcOrd="0" destOrd="0" presId="urn:microsoft.com/office/officeart/2005/8/layout/orgChart1"/>
    <dgm:cxn modelId="{B4804F2E-60CD-3349-A6F3-4762620BB35B}" type="presParOf" srcId="{A008F36A-034D-A249-9F57-26F4B91C414E}" destId="{E13BA42F-5560-E644-B8D0-7AD8C9F2C274}" srcOrd="1" destOrd="0" presId="urn:microsoft.com/office/officeart/2005/8/layout/orgChart1"/>
    <dgm:cxn modelId="{4EEB4B81-29DD-4945-AE39-96E78C7EB71B}" type="presParOf" srcId="{E13BA42F-5560-E644-B8D0-7AD8C9F2C274}" destId="{A872CBA1-2425-BD47-8D19-6B1796CF06B7}" srcOrd="0" destOrd="0" presId="urn:microsoft.com/office/officeart/2005/8/layout/orgChart1"/>
    <dgm:cxn modelId="{0A315BAB-6872-4644-96B5-4EA87AFA3D34}" type="presParOf" srcId="{A872CBA1-2425-BD47-8D19-6B1796CF06B7}" destId="{8097A007-805C-2142-BB39-5692AFBCF2F6}" srcOrd="0" destOrd="0" presId="urn:microsoft.com/office/officeart/2005/8/layout/orgChart1"/>
    <dgm:cxn modelId="{D0E36E50-FFD6-E546-8829-1BD6101F1115}" type="presParOf" srcId="{A872CBA1-2425-BD47-8D19-6B1796CF06B7}" destId="{DEE1DE28-CDD3-DE4F-9E11-ECA7DE661137}" srcOrd="1" destOrd="0" presId="urn:microsoft.com/office/officeart/2005/8/layout/orgChart1"/>
    <dgm:cxn modelId="{9A04C27C-C6B4-2445-980C-546A47E0A6CD}" type="presParOf" srcId="{E13BA42F-5560-E644-B8D0-7AD8C9F2C274}" destId="{5899231C-3CE1-4449-A19F-2ED27DCCBB07}" srcOrd="1" destOrd="0" presId="urn:microsoft.com/office/officeart/2005/8/layout/orgChart1"/>
    <dgm:cxn modelId="{FD84BA1D-1E1C-2F41-B841-1C1D7BEBF578}" type="presParOf" srcId="{E13BA42F-5560-E644-B8D0-7AD8C9F2C274}" destId="{2ED67683-D722-934F-9318-1002C597BD84}" srcOrd="2" destOrd="0" presId="urn:microsoft.com/office/officeart/2005/8/layout/orgChart1"/>
    <dgm:cxn modelId="{53AD697A-7AFF-1B4C-A9EF-AE80B45C877B}" type="presParOf" srcId="{A008F36A-034D-A249-9F57-26F4B91C414E}" destId="{16B0D552-FEC1-6A42-B67C-DB2DB7DB9AA3}" srcOrd="2" destOrd="0" presId="urn:microsoft.com/office/officeart/2005/8/layout/orgChart1"/>
    <dgm:cxn modelId="{B023B5C4-F6C7-FE48-8DA1-760460125411}" type="presParOf" srcId="{A008F36A-034D-A249-9F57-26F4B91C414E}" destId="{F0639E63-1E96-754D-9655-D27B62C7CB18}" srcOrd="3" destOrd="0" presId="urn:microsoft.com/office/officeart/2005/8/layout/orgChart1"/>
    <dgm:cxn modelId="{859DF76C-DB30-6844-A54B-BC9B8B2A70F7}" type="presParOf" srcId="{F0639E63-1E96-754D-9655-D27B62C7CB18}" destId="{20A29B04-E688-0E4A-A038-08B1A3D7A8F9}" srcOrd="0" destOrd="0" presId="urn:microsoft.com/office/officeart/2005/8/layout/orgChart1"/>
    <dgm:cxn modelId="{48059EBB-F9A0-A944-9583-5C71B804A0D3}" type="presParOf" srcId="{20A29B04-E688-0E4A-A038-08B1A3D7A8F9}" destId="{C56ACB28-9153-4942-824F-8A910D893042}" srcOrd="0" destOrd="0" presId="urn:microsoft.com/office/officeart/2005/8/layout/orgChart1"/>
    <dgm:cxn modelId="{2C5A1890-00C4-3D40-8B08-BE5504168E34}" type="presParOf" srcId="{20A29B04-E688-0E4A-A038-08B1A3D7A8F9}" destId="{3E0156EC-1CBD-534F-ADC0-523603B5C6C4}" srcOrd="1" destOrd="0" presId="urn:microsoft.com/office/officeart/2005/8/layout/orgChart1"/>
    <dgm:cxn modelId="{CFAA05E7-BBFB-974A-93A1-0A7F64285D76}" type="presParOf" srcId="{F0639E63-1E96-754D-9655-D27B62C7CB18}" destId="{2F76712F-259A-4547-8887-72F7286609AC}" srcOrd="1" destOrd="0" presId="urn:microsoft.com/office/officeart/2005/8/layout/orgChart1"/>
    <dgm:cxn modelId="{3466841D-59BA-7A4E-B4B5-36DB36C5122B}" type="presParOf" srcId="{F0639E63-1E96-754D-9655-D27B62C7CB18}" destId="{A9488FFE-0D94-A54B-B1A7-A5DCC9EDAEC6}" srcOrd="2" destOrd="0" presId="urn:microsoft.com/office/officeart/2005/8/layout/orgChart1"/>
    <dgm:cxn modelId="{FE664429-7B46-084B-A3EE-D1F14B887E1C}" type="presParOf" srcId="{A008F36A-034D-A249-9F57-26F4B91C414E}" destId="{A9C7C221-94FB-A84F-814F-2E2689D2B079}" srcOrd="4" destOrd="0" presId="urn:microsoft.com/office/officeart/2005/8/layout/orgChart1"/>
    <dgm:cxn modelId="{1A486BC4-9717-9244-AB01-5D8267267E5D}" type="presParOf" srcId="{A008F36A-034D-A249-9F57-26F4B91C414E}" destId="{F52FCB7C-1D6E-0E4C-A658-519C48CEF44E}" srcOrd="5" destOrd="0" presId="urn:microsoft.com/office/officeart/2005/8/layout/orgChart1"/>
    <dgm:cxn modelId="{2E34EAEC-27C1-9B4F-81BB-1B0E7FFA4850}" type="presParOf" srcId="{F52FCB7C-1D6E-0E4C-A658-519C48CEF44E}" destId="{1BA52424-FA38-5745-9766-BF971D6F1CE7}" srcOrd="0" destOrd="0" presId="urn:microsoft.com/office/officeart/2005/8/layout/orgChart1"/>
    <dgm:cxn modelId="{B961510A-21C9-B44E-88CD-5EDA16A73FEC}" type="presParOf" srcId="{1BA52424-FA38-5745-9766-BF971D6F1CE7}" destId="{B069FD25-AC85-3F44-B9A1-13C64C3E42A8}" srcOrd="0" destOrd="0" presId="urn:microsoft.com/office/officeart/2005/8/layout/orgChart1"/>
    <dgm:cxn modelId="{CE014FA3-3EAA-564B-9E8F-C9C4B2744B27}" type="presParOf" srcId="{1BA52424-FA38-5745-9766-BF971D6F1CE7}" destId="{494F9F92-0979-6046-94A8-C9300DF9A83C}" srcOrd="1" destOrd="0" presId="urn:microsoft.com/office/officeart/2005/8/layout/orgChart1"/>
    <dgm:cxn modelId="{96A8AD0C-F121-DB4B-BD1D-81CC24DEE736}" type="presParOf" srcId="{F52FCB7C-1D6E-0E4C-A658-519C48CEF44E}" destId="{E7391893-9526-B141-9AE0-4B94749A1938}" srcOrd="1" destOrd="0" presId="urn:microsoft.com/office/officeart/2005/8/layout/orgChart1"/>
    <dgm:cxn modelId="{026B2A13-A46A-F549-9CCC-60C8C47D038F}" type="presParOf" srcId="{F52FCB7C-1D6E-0E4C-A658-519C48CEF44E}" destId="{582BFF26-5E05-4F48-88D6-CA90C7147067}" srcOrd="2" destOrd="0" presId="urn:microsoft.com/office/officeart/2005/8/layout/orgChart1"/>
    <dgm:cxn modelId="{3EC491FF-07C9-EF42-81B2-ACB2C4734F01}" type="presParOf" srcId="{DD17E515-7EBC-F048-B7B2-7478C5C11253}" destId="{B3DA8B9B-D23C-8846-955F-26662C3EF008}" srcOrd="2" destOrd="0" presId="urn:microsoft.com/office/officeart/2005/8/layout/orgChart1"/>
    <dgm:cxn modelId="{D0E98BFF-078C-2C46-8FEA-A279328261D5}" type="presParOf" srcId="{AB35D24B-C380-1842-BB6B-962A107D2B9C}" destId="{32FE08DA-A743-664D-881A-0957E2FE475C}" srcOrd="2" destOrd="0" presId="urn:microsoft.com/office/officeart/2005/8/layout/orgChart1"/>
    <dgm:cxn modelId="{ACF61F17-5D12-8248-871A-94C4BF804D95}" type="presParOf" srcId="{AB35D24B-C380-1842-BB6B-962A107D2B9C}" destId="{7029C982-5CF4-B241-9836-BCDD66859DE0}" srcOrd="3" destOrd="0" presId="urn:microsoft.com/office/officeart/2005/8/layout/orgChart1"/>
    <dgm:cxn modelId="{939540B7-0F5C-F544-BE9F-5342B5068C82}" type="presParOf" srcId="{7029C982-5CF4-B241-9836-BCDD66859DE0}" destId="{44512DEE-07E3-9F4A-9B3C-63C3730B641A}" srcOrd="0" destOrd="0" presId="urn:microsoft.com/office/officeart/2005/8/layout/orgChart1"/>
    <dgm:cxn modelId="{E0048553-B2EC-DB40-852E-C02C1EA7FB71}" type="presParOf" srcId="{44512DEE-07E3-9F4A-9B3C-63C3730B641A}" destId="{D30B10A4-363C-0643-B764-763C901C2D3B}" srcOrd="0" destOrd="0" presId="urn:microsoft.com/office/officeart/2005/8/layout/orgChart1"/>
    <dgm:cxn modelId="{BE8C6D77-06CD-7B4D-A0C4-244F98349E91}" type="presParOf" srcId="{44512DEE-07E3-9F4A-9B3C-63C3730B641A}" destId="{F71F2210-1714-ED4C-A211-EF06134E0733}" srcOrd="1" destOrd="0" presId="urn:microsoft.com/office/officeart/2005/8/layout/orgChart1"/>
    <dgm:cxn modelId="{6DF300C4-066C-7C4B-90C4-7DABC9A479CB}" type="presParOf" srcId="{7029C982-5CF4-B241-9836-BCDD66859DE0}" destId="{B417EB3C-45B3-F047-A015-552D21D09B6B}" srcOrd="1" destOrd="0" presId="urn:microsoft.com/office/officeart/2005/8/layout/orgChart1"/>
    <dgm:cxn modelId="{973734E3-0202-FC4F-AA1B-CC20182AD5F2}" type="presParOf" srcId="{B417EB3C-45B3-F047-A015-552D21D09B6B}" destId="{16B9DE03-108A-EF4C-9C3B-8E221290749D}" srcOrd="0" destOrd="0" presId="urn:microsoft.com/office/officeart/2005/8/layout/orgChart1"/>
    <dgm:cxn modelId="{854CD382-C9C0-B045-A3BF-839DFBF03EEA}" type="presParOf" srcId="{B417EB3C-45B3-F047-A015-552D21D09B6B}" destId="{2C27B82D-3A15-064E-92EE-1E3047E9523A}" srcOrd="1" destOrd="0" presId="urn:microsoft.com/office/officeart/2005/8/layout/orgChart1"/>
    <dgm:cxn modelId="{02CB29F1-FAD5-9446-B676-EE1957F7DFAC}" type="presParOf" srcId="{2C27B82D-3A15-064E-92EE-1E3047E9523A}" destId="{4055C51F-CB9B-1541-8104-8DD150F021E4}" srcOrd="0" destOrd="0" presId="urn:microsoft.com/office/officeart/2005/8/layout/orgChart1"/>
    <dgm:cxn modelId="{14D3D6DF-57CA-8145-A2DC-9985F9DB7699}" type="presParOf" srcId="{4055C51F-CB9B-1541-8104-8DD150F021E4}" destId="{4A7252FE-7B61-2F44-B1A3-1C14FBCD13B6}" srcOrd="0" destOrd="0" presId="urn:microsoft.com/office/officeart/2005/8/layout/orgChart1"/>
    <dgm:cxn modelId="{57B03262-A5C8-AC4D-83AD-0CBEB849E12D}" type="presParOf" srcId="{4055C51F-CB9B-1541-8104-8DD150F021E4}" destId="{4F459B40-4356-FC4C-9134-B3C004BF604B}" srcOrd="1" destOrd="0" presId="urn:microsoft.com/office/officeart/2005/8/layout/orgChart1"/>
    <dgm:cxn modelId="{D8CFF354-2027-B848-8BDD-9A113C98F44F}" type="presParOf" srcId="{2C27B82D-3A15-064E-92EE-1E3047E9523A}" destId="{BE5EF731-D06D-994A-B34E-EFC6DFD161E2}" srcOrd="1" destOrd="0" presId="urn:microsoft.com/office/officeart/2005/8/layout/orgChart1"/>
    <dgm:cxn modelId="{F436582F-9801-D748-8FB9-72F060F6D14E}" type="presParOf" srcId="{2C27B82D-3A15-064E-92EE-1E3047E9523A}" destId="{9FAE6681-BC39-404E-9EB7-E6677D9F5074}" srcOrd="2" destOrd="0" presId="urn:microsoft.com/office/officeart/2005/8/layout/orgChart1"/>
    <dgm:cxn modelId="{6310209C-6DCB-EA4C-9AF8-C97F34F2F2E8}" type="presParOf" srcId="{B417EB3C-45B3-F047-A015-552D21D09B6B}" destId="{D62F7D4D-F624-2046-A320-FE9381933B8A}" srcOrd="2" destOrd="0" presId="urn:microsoft.com/office/officeart/2005/8/layout/orgChart1"/>
    <dgm:cxn modelId="{20706EBF-6051-4541-84F2-212F3BDBB32D}" type="presParOf" srcId="{B417EB3C-45B3-F047-A015-552D21D09B6B}" destId="{A721235A-1D79-4E49-9A9B-7A34C5D67CD5}" srcOrd="3" destOrd="0" presId="urn:microsoft.com/office/officeart/2005/8/layout/orgChart1"/>
    <dgm:cxn modelId="{6B0918E3-7B2D-0444-B026-BFD862A63070}" type="presParOf" srcId="{A721235A-1D79-4E49-9A9B-7A34C5D67CD5}" destId="{091D7FC3-3987-904B-B56C-241C9C4E91EB}" srcOrd="0" destOrd="0" presId="urn:microsoft.com/office/officeart/2005/8/layout/orgChart1"/>
    <dgm:cxn modelId="{63A4F5DE-2367-7C4F-A897-D71968D0EF46}" type="presParOf" srcId="{091D7FC3-3987-904B-B56C-241C9C4E91EB}" destId="{F1457DF0-46CB-BF49-B823-F77930CE8969}" srcOrd="0" destOrd="0" presId="urn:microsoft.com/office/officeart/2005/8/layout/orgChart1"/>
    <dgm:cxn modelId="{930C5F6B-C456-4C4B-BF40-AFC0ABB9BB77}" type="presParOf" srcId="{091D7FC3-3987-904B-B56C-241C9C4E91EB}" destId="{7FBFD79C-1CD7-DD46-8FEF-6015E18F6D37}" srcOrd="1" destOrd="0" presId="urn:microsoft.com/office/officeart/2005/8/layout/orgChart1"/>
    <dgm:cxn modelId="{601B8113-EC34-E74F-9A17-D378282BBD9E}" type="presParOf" srcId="{A721235A-1D79-4E49-9A9B-7A34C5D67CD5}" destId="{FB37E64D-D0FB-EA4A-8DC0-A3D7835F06EA}" srcOrd="1" destOrd="0" presId="urn:microsoft.com/office/officeart/2005/8/layout/orgChart1"/>
    <dgm:cxn modelId="{1D4E1816-71F1-0645-9192-30B2995BDB53}" type="presParOf" srcId="{A721235A-1D79-4E49-9A9B-7A34C5D67CD5}" destId="{284FF73B-9BF4-BF49-A72D-31D788B123B7}" srcOrd="2" destOrd="0" presId="urn:microsoft.com/office/officeart/2005/8/layout/orgChart1"/>
    <dgm:cxn modelId="{5FCD0EB4-3A76-5748-AD1C-9116B30F8362}" type="presParOf" srcId="{B417EB3C-45B3-F047-A015-552D21D09B6B}" destId="{AB631D63-AED0-A641-B842-997BDB716B09}" srcOrd="4" destOrd="0" presId="urn:microsoft.com/office/officeart/2005/8/layout/orgChart1"/>
    <dgm:cxn modelId="{2A438D46-CD4C-4D41-8207-35A73C081BB4}" type="presParOf" srcId="{B417EB3C-45B3-F047-A015-552D21D09B6B}" destId="{F2975AFC-3964-0641-A4EC-EC8A0CACAE80}" srcOrd="5" destOrd="0" presId="urn:microsoft.com/office/officeart/2005/8/layout/orgChart1"/>
    <dgm:cxn modelId="{367A9266-43C4-814C-887C-E1D887F7DA8C}" type="presParOf" srcId="{F2975AFC-3964-0641-A4EC-EC8A0CACAE80}" destId="{F68E7432-C3C3-4A4F-AD48-280931FE5FA3}" srcOrd="0" destOrd="0" presId="urn:microsoft.com/office/officeart/2005/8/layout/orgChart1"/>
    <dgm:cxn modelId="{F6053D10-E49A-CE4A-B1EE-E109CA726C52}" type="presParOf" srcId="{F68E7432-C3C3-4A4F-AD48-280931FE5FA3}" destId="{F755C0B0-0754-1B49-B242-BA949365E581}" srcOrd="0" destOrd="0" presId="urn:microsoft.com/office/officeart/2005/8/layout/orgChart1"/>
    <dgm:cxn modelId="{63C0B1F3-132A-BF4F-A783-408BC670C7BC}" type="presParOf" srcId="{F68E7432-C3C3-4A4F-AD48-280931FE5FA3}" destId="{BAD2E1A8-7CFE-EC4B-9B81-BA3B3E5E2B48}" srcOrd="1" destOrd="0" presId="urn:microsoft.com/office/officeart/2005/8/layout/orgChart1"/>
    <dgm:cxn modelId="{3428B066-61E1-DE4F-90EC-B95EA960B428}" type="presParOf" srcId="{F2975AFC-3964-0641-A4EC-EC8A0CACAE80}" destId="{B1DDA7D5-9E4B-2F4B-A6BC-99314AE0E649}" srcOrd="1" destOrd="0" presId="urn:microsoft.com/office/officeart/2005/8/layout/orgChart1"/>
    <dgm:cxn modelId="{D76FEBAE-7F6C-EA4A-A9C4-43658B671221}" type="presParOf" srcId="{F2975AFC-3964-0641-A4EC-EC8A0CACAE80}" destId="{DC9CC511-81BE-554D-B5EB-35D1EC28B1F4}" srcOrd="2" destOrd="0" presId="urn:microsoft.com/office/officeart/2005/8/layout/orgChart1"/>
    <dgm:cxn modelId="{5F047724-3811-DF4C-BB03-462DB256F80B}" type="presParOf" srcId="{7029C982-5CF4-B241-9836-BCDD66859DE0}" destId="{1BA407DC-28BE-4F4E-8573-D44A803FA044}" srcOrd="2" destOrd="0" presId="urn:microsoft.com/office/officeart/2005/8/layout/orgChart1"/>
    <dgm:cxn modelId="{A2920C6D-0BDE-A642-AF4C-42D8D2FBBF7C}" type="presParOf" srcId="{AB35D24B-C380-1842-BB6B-962A107D2B9C}" destId="{96F5528A-A716-1546-97DD-F6BD6D04C8C6}" srcOrd="4" destOrd="0" presId="urn:microsoft.com/office/officeart/2005/8/layout/orgChart1"/>
    <dgm:cxn modelId="{6EB6E6A7-66E3-0044-B8FD-E0535B59D19A}" type="presParOf" srcId="{AB35D24B-C380-1842-BB6B-962A107D2B9C}" destId="{D8ACED15-0855-264D-A823-FC8C9C5B79CC}" srcOrd="5" destOrd="0" presId="urn:microsoft.com/office/officeart/2005/8/layout/orgChart1"/>
    <dgm:cxn modelId="{AA10B88D-10F3-4B44-8653-49DED5F3DDD6}" type="presParOf" srcId="{D8ACED15-0855-264D-A823-FC8C9C5B79CC}" destId="{424223D8-31A4-E345-91FA-2D66D33B5958}" srcOrd="0" destOrd="0" presId="urn:microsoft.com/office/officeart/2005/8/layout/orgChart1"/>
    <dgm:cxn modelId="{34BC83A7-067C-4E4A-B042-B7119A3FF977}" type="presParOf" srcId="{424223D8-31A4-E345-91FA-2D66D33B5958}" destId="{CB690D28-127D-724D-AA75-C6B3D2D62ED2}" srcOrd="0" destOrd="0" presId="urn:microsoft.com/office/officeart/2005/8/layout/orgChart1"/>
    <dgm:cxn modelId="{308FE446-21DF-004B-80BF-D9E81D551634}" type="presParOf" srcId="{424223D8-31A4-E345-91FA-2D66D33B5958}" destId="{D4414DF5-170F-4944-959D-CA377E384BBE}" srcOrd="1" destOrd="0" presId="urn:microsoft.com/office/officeart/2005/8/layout/orgChart1"/>
    <dgm:cxn modelId="{F7CD513A-3D03-A445-8478-C7A1675BD93B}" type="presParOf" srcId="{D8ACED15-0855-264D-A823-FC8C9C5B79CC}" destId="{53E9D1F8-FE8B-204C-91A4-4962B4AC90D7}" srcOrd="1" destOrd="0" presId="urn:microsoft.com/office/officeart/2005/8/layout/orgChart1"/>
    <dgm:cxn modelId="{796F7283-43A1-2A43-8B88-7F4F471D66D6}" type="presParOf" srcId="{53E9D1F8-FE8B-204C-91A4-4962B4AC90D7}" destId="{8298E7B2-F0E5-3F4D-B33F-D5ED9238262A}" srcOrd="0" destOrd="0" presId="urn:microsoft.com/office/officeart/2005/8/layout/orgChart1"/>
    <dgm:cxn modelId="{E359D34A-6C8E-064D-82FE-1AB72B161CB8}" type="presParOf" srcId="{53E9D1F8-FE8B-204C-91A4-4962B4AC90D7}" destId="{C0808368-2306-F949-BC9B-A66A01C11575}" srcOrd="1" destOrd="0" presId="urn:microsoft.com/office/officeart/2005/8/layout/orgChart1"/>
    <dgm:cxn modelId="{91754AEF-2DA1-4344-A5CF-BD646810B1B8}" type="presParOf" srcId="{C0808368-2306-F949-BC9B-A66A01C11575}" destId="{012AA908-8ED9-554C-A2EF-E7C190A6B70D}" srcOrd="0" destOrd="0" presId="urn:microsoft.com/office/officeart/2005/8/layout/orgChart1"/>
    <dgm:cxn modelId="{159DC8C5-4EB7-9A43-B0BC-C9CBBF89839C}" type="presParOf" srcId="{012AA908-8ED9-554C-A2EF-E7C190A6B70D}" destId="{F72ACF7B-9280-254F-A627-469378C9D48E}" srcOrd="0" destOrd="0" presId="urn:microsoft.com/office/officeart/2005/8/layout/orgChart1"/>
    <dgm:cxn modelId="{06D51E62-9625-FA44-8230-B73FDE43B173}" type="presParOf" srcId="{012AA908-8ED9-554C-A2EF-E7C190A6B70D}" destId="{BD18B8CC-F049-EA49-ABFB-A66F6D70F630}" srcOrd="1" destOrd="0" presId="urn:microsoft.com/office/officeart/2005/8/layout/orgChart1"/>
    <dgm:cxn modelId="{85EA1FBB-D9FB-6844-87B3-B875D7630434}" type="presParOf" srcId="{C0808368-2306-F949-BC9B-A66A01C11575}" destId="{EA265843-F4E2-AE4A-AF97-73055AAEBAE3}" srcOrd="1" destOrd="0" presId="urn:microsoft.com/office/officeart/2005/8/layout/orgChart1"/>
    <dgm:cxn modelId="{7D19E80E-5D17-E54F-BCC9-03B213D48DAD}" type="presParOf" srcId="{C0808368-2306-F949-BC9B-A66A01C11575}" destId="{9BE7ECEC-3982-BF4B-916A-1B388C9B7854}" srcOrd="2" destOrd="0" presId="urn:microsoft.com/office/officeart/2005/8/layout/orgChart1"/>
    <dgm:cxn modelId="{F379706E-3197-514D-9C89-3C44F56DFBE9}" type="presParOf" srcId="{53E9D1F8-FE8B-204C-91A4-4962B4AC90D7}" destId="{3158B78A-58D7-5440-A28A-19682D770C9D}" srcOrd="2" destOrd="0" presId="urn:microsoft.com/office/officeart/2005/8/layout/orgChart1"/>
    <dgm:cxn modelId="{5DB61934-4560-1F43-AE0A-0AA0F581D803}" type="presParOf" srcId="{53E9D1F8-FE8B-204C-91A4-4962B4AC90D7}" destId="{EF763572-ACE8-044C-85D4-35213AC17E16}" srcOrd="3" destOrd="0" presId="urn:microsoft.com/office/officeart/2005/8/layout/orgChart1"/>
    <dgm:cxn modelId="{ED494A97-A310-4342-8F54-57DDB6666D16}" type="presParOf" srcId="{EF763572-ACE8-044C-85D4-35213AC17E16}" destId="{34C72169-DA71-E941-8FB5-F481A1F8EB5E}" srcOrd="0" destOrd="0" presId="urn:microsoft.com/office/officeart/2005/8/layout/orgChart1"/>
    <dgm:cxn modelId="{816D2084-861C-324A-9011-866B8ABCB7B3}" type="presParOf" srcId="{34C72169-DA71-E941-8FB5-F481A1F8EB5E}" destId="{4DFBCD06-4C34-C343-AA71-FB7AAEFE2345}" srcOrd="0" destOrd="0" presId="urn:microsoft.com/office/officeart/2005/8/layout/orgChart1"/>
    <dgm:cxn modelId="{109236D3-6289-3440-BF5F-5E9B11ABEA70}" type="presParOf" srcId="{34C72169-DA71-E941-8FB5-F481A1F8EB5E}" destId="{89747ECC-2D0B-7A4A-8333-B1291C7D9DD8}" srcOrd="1" destOrd="0" presId="urn:microsoft.com/office/officeart/2005/8/layout/orgChart1"/>
    <dgm:cxn modelId="{85D56738-BD96-554F-A3FE-9C94AC06DA14}" type="presParOf" srcId="{EF763572-ACE8-044C-85D4-35213AC17E16}" destId="{DDBDAF3E-E953-E14F-8379-B64883976C60}" srcOrd="1" destOrd="0" presId="urn:microsoft.com/office/officeart/2005/8/layout/orgChart1"/>
    <dgm:cxn modelId="{A00E2BE3-F041-664E-9AEA-20CA6F795A77}" type="presParOf" srcId="{EF763572-ACE8-044C-85D4-35213AC17E16}" destId="{E3C1EE25-E63D-4E49-ACC8-217ED377C570}" srcOrd="2" destOrd="0" presId="urn:microsoft.com/office/officeart/2005/8/layout/orgChart1"/>
    <dgm:cxn modelId="{8AD9947C-B87A-D040-8DB0-30F428E39F90}" type="presParOf" srcId="{53E9D1F8-FE8B-204C-91A4-4962B4AC90D7}" destId="{B6A056A1-5550-8340-908D-FC695C61B8C3}" srcOrd="4" destOrd="0" presId="urn:microsoft.com/office/officeart/2005/8/layout/orgChart1"/>
    <dgm:cxn modelId="{A63A76F6-8B54-3F43-B2C6-4BFAD4BF0058}" type="presParOf" srcId="{53E9D1F8-FE8B-204C-91A4-4962B4AC90D7}" destId="{498044EE-D123-AD4F-BF02-3831C50ABE92}" srcOrd="5" destOrd="0" presId="urn:microsoft.com/office/officeart/2005/8/layout/orgChart1"/>
    <dgm:cxn modelId="{EC2ACC3B-AFC1-8441-93A0-CAF1B2898087}" type="presParOf" srcId="{498044EE-D123-AD4F-BF02-3831C50ABE92}" destId="{92AF2B4E-415E-4E43-A997-93AEDFCA0048}" srcOrd="0" destOrd="0" presId="urn:microsoft.com/office/officeart/2005/8/layout/orgChart1"/>
    <dgm:cxn modelId="{2DB45477-D506-2E46-8869-23EBF9F1559F}" type="presParOf" srcId="{92AF2B4E-415E-4E43-A997-93AEDFCA0048}" destId="{43653789-736D-734A-B939-9C20E6C88070}" srcOrd="0" destOrd="0" presId="urn:microsoft.com/office/officeart/2005/8/layout/orgChart1"/>
    <dgm:cxn modelId="{C23E8AF0-9DF3-3C40-8E2D-9E62005C9B6D}" type="presParOf" srcId="{92AF2B4E-415E-4E43-A997-93AEDFCA0048}" destId="{EFA0549A-0E69-054F-9A09-B8F1D3AFD87A}" srcOrd="1" destOrd="0" presId="urn:microsoft.com/office/officeart/2005/8/layout/orgChart1"/>
    <dgm:cxn modelId="{971F94D6-C9B2-E240-88BA-2A949226F8C0}" type="presParOf" srcId="{498044EE-D123-AD4F-BF02-3831C50ABE92}" destId="{D362FE72-03C1-894E-B3A6-EE283B1AF226}" srcOrd="1" destOrd="0" presId="urn:microsoft.com/office/officeart/2005/8/layout/orgChart1"/>
    <dgm:cxn modelId="{ABE314D2-5AF2-1547-9DC0-0FBCE5EE06C9}" type="presParOf" srcId="{498044EE-D123-AD4F-BF02-3831C50ABE92}" destId="{4811883A-332D-F74C-9837-74FFD2336647}" srcOrd="2" destOrd="0" presId="urn:microsoft.com/office/officeart/2005/8/layout/orgChart1"/>
    <dgm:cxn modelId="{2199F9D5-1000-B64A-852D-B927870372DF}" type="presParOf" srcId="{D8ACED15-0855-264D-A823-FC8C9C5B79CC}" destId="{9865A032-2C10-8E4D-B678-8F5EC473963A}" srcOrd="2" destOrd="0" presId="urn:microsoft.com/office/officeart/2005/8/layout/orgChart1"/>
    <dgm:cxn modelId="{C30070E2-003E-A742-B27E-6EF3D8B71485}" type="presParOf" srcId="{AB35D24B-C380-1842-BB6B-962A107D2B9C}" destId="{1A0893D3-6851-1047-894F-79D793D4C587}" srcOrd="6" destOrd="0" presId="urn:microsoft.com/office/officeart/2005/8/layout/orgChart1"/>
    <dgm:cxn modelId="{902A5F25-DF89-A648-8644-435B0DC9AA70}" type="presParOf" srcId="{AB35D24B-C380-1842-BB6B-962A107D2B9C}" destId="{981B82BE-FDFE-3C40-9126-15025656F0EC}" srcOrd="7" destOrd="0" presId="urn:microsoft.com/office/officeart/2005/8/layout/orgChart1"/>
    <dgm:cxn modelId="{7B88A59A-55B2-774B-A28D-1294A38518ED}" type="presParOf" srcId="{981B82BE-FDFE-3C40-9126-15025656F0EC}" destId="{BF41D188-4017-2B4D-AC7B-311EDCE917C9}" srcOrd="0" destOrd="0" presId="urn:microsoft.com/office/officeart/2005/8/layout/orgChart1"/>
    <dgm:cxn modelId="{A581C878-87FF-C740-8A8B-036417835670}" type="presParOf" srcId="{BF41D188-4017-2B4D-AC7B-311EDCE917C9}" destId="{ED12BFA2-C478-564F-8660-8182CF4159FF}" srcOrd="0" destOrd="0" presId="urn:microsoft.com/office/officeart/2005/8/layout/orgChart1"/>
    <dgm:cxn modelId="{1D8EF463-1E5A-354A-A95D-4B548C63C282}" type="presParOf" srcId="{BF41D188-4017-2B4D-AC7B-311EDCE917C9}" destId="{E1AFCE9D-ED72-B04A-AF0F-DDA4EFC36568}" srcOrd="1" destOrd="0" presId="urn:microsoft.com/office/officeart/2005/8/layout/orgChart1"/>
    <dgm:cxn modelId="{F2DD3220-4A45-0D4A-B4E4-6BDD3C12D001}" type="presParOf" srcId="{981B82BE-FDFE-3C40-9126-15025656F0EC}" destId="{CA0761BE-5ECA-FC48-8BD6-4DAC1ABD7AD2}" srcOrd="1" destOrd="0" presId="urn:microsoft.com/office/officeart/2005/8/layout/orgChart1"/>
    <dgm:cxn modelId="{513913AF-C988-F940-B230-FC5E52B01D4E}" type="presParOf" srcId="{CA0761BE-5ECA-FC48-8BD6-4DAC1ABD7AD2}" destId="{6F00946A-4103-AC43-A00A-1A5A27CE05EE}" srcOrd="0" destOrd="0" presId="urn:microsoft.com/office/officeart/2005/8/layout/orgChart1"/>
    <dgm:cxn modelId="{447B59BD-4145-254E-A638-D82986B18D4D}" type="presParOf" srcId="{CA0761BE-5ECA-FC48-8BD6-4DAC1ABD7AD2}" destId="{6CE0CD8C-4026-AE48-BB81-2D74FCDF3845}" srcOrd="1" destOrd="0" presId="urn:microsoft.com/office/officeart/2005/8/layout/orgChart1"/>
    <dgm:cxn modelId="{42BFCEBD-9A21-4241-8D1D-67DFC577803B}" type="presParOf" srcId="{6CE0CD8C-4026-AE48-BB81-2D74FCDF3845}" destId="{8572A5BA-16B5-9846-89BD-224D7F1E9324}" srcOrd="0" destOrd="0" presId="urn:microsoft.com/office/officeart/2005/8/layout/orgChart1"/>
    <dgm:cxn modelId="{650C2CA0-E119-6440-8AC6-A822EBABD5FC}" type="presParOf" srcId="{8572A5BA-16B5-9846-89BD-224D7F1E9324}" destId="{B48EF3DF-C230-6846-B7CF-C46E6CC2E4AE}" srcOrd="0" destOrd="0" presId="urn:microsoft.com/office/officeart/2005/8/layout/orgChart1"/>
    <dgm:cxn modelId="{08B935D3-FEEE-5745-905C-9C5A65934CD3}" type="presParOf" srcId="{8572A5BA-16B5-9846-89BD-224D7F1E9324}" destId="{3A7F58D2-A9A9-CE4D-A44D-90EAB12C6AAA}" srcOrd="1" destOrd="0" presId="urn:microsoft.com/office/officeart/2005/8/layout/orgChart1"/>
    <dgm:cxn modelId="{5F1BD1B8-38CD-AD48-A269-27571D36BF23}" type="presParOf" srcId="{6CE0CD8C-4026-AE48-BB81-2D74FCDF3845}" destId="{EE20A158-0D85-5A44-BC97-6956DA909FED}" srcOrd="1" destOrd="0" presId="urn:microsoft.com/office/officeart/2005/8/layout/orgChart1"/>
    <dgm:cxn modelId="{D5F682CA-D10D-4141-B5CC-679FA2212ECE}" type="presParOf" srcId="{6CE0CD8C-4026-AE48-BB81-2D74FCDF3845}" destId="{2165BECE-E7D0-2D44-BC91-A5BD3B439507}" srcOrd="2" destOrd="0" presId="urn:microsoft.com/office/officeart/2005/8/layout/orgChart1"/>
    <dgm:cxn modelId="{A48C1539-E694-0342-9A46-6BF2DD20588B}" type="presParOf" srcId="{CA0761BE-5ECA-FC48-8BD6-4DAC1ABD7AD2}" destId="{D0582680-F9AA-3040-81F5-95B0053C28D5}" srcOrd="2" destOrd="0" presId="urn:microsoft.com/office/officeart/2005/8/layout/orgChart1"/>
    <dgm:cxn modelId="{44326803-2F1F-BE44-BAFE-F8F1AEF6DECF}" type="presParOf" srcId="{CA0761BE-5ECA-FC48-8BD6-4DAC1ABD7AD2}" destId="{568B6434-6B36-1240-BA84-3C3D1E5F2913}" srcOrd="3" destOrd="0" presId="urn:microsoft.com/office/officeart/2005/8/layout/orgChart1"/>
    <dgm:cxn modelId="{CF6153D4-C905-584A-861F-BF61AD7E4E49}" type="presParOf" srcId="{568B6434-6B36-1240-BA84-3C3D1E5F2913}" destId="{266639B2-8641-3A4E-BFF5-4C8F04630927}" srcOrd="0" destOrd="0" presId="urn:microsoft.com/office/officeart/2005/8/layout/orgChart1"/>
    <dgm:cxn modelId="{470172A5-8F11-8242-9CD6-48C26F179FCC}" type="presParOf" srcId="{266639B2-8641-3A4E-BFF5-4C8F04630927}" destId="{6F340C09-1456-9A44-92BD-5ADDE23DD966}" srcOrd="0" destOrd="0" presId="urn:microsoft.com/office/officeart/2005/8/layout/orgChart1"/>
    <dgm:cxn modelId="{BF8EDC7E-8361-314B-9BBD-92C53235CC81}" type="presParOf" srcId="{266639B2-8641-3A4E-BFF5-4C8F04630927}" destId="{C486E4B6-BA13-F742-8B8F-3AB4A7C13C05}" srcOrd="1" destOrd="0" presId="urn:microsoft.com/office/officeart/2005/8/layout/orgChart1"/>
    <dgm:cxn modelId="{9C557C03-C222-1E41-BF41-402E01916FAC}" type="presParOf" srcId="{568B6434-6B36-1240-BA84-3C3D1E5F2913}" destId="{A3BAD407-F25A-1940-A930-D4FBC5AF1A07}" srcOrd="1" destOrd="0" presId="urn:microsoft.com/office/officeart/2005/8/layout/orgChart1"/>
    <dgm:cxn modelId="{2C564407-1BE5-8549-9D6C-99DA3A80E289}" type="presParOf" srcId="{568B6434-6B36-1240-BA84-3C3D1E5F2913}" destId="{92A05556-AEA2-C149-A191-17E15F9E5BE4}" srcOrd="2" destOrd="0" presId="urn:microsoft.com/office/officeart/2005/8/layout/orgChart1"/>
    <dgm:cxn modelId="{0DFD4007-28A6-CD4A-ACE1-469F9B6DDD21}" type="presParOf" srcId="{981B82BE-FDFE-3C40-9126-15025656F0EC}" destId="{A1B7BE93-5353-6D41-A89A-5A2348429D30}" srcOrd="2" destOrd="0" presId="urn:microsoft.com/office/officeart/2005/8/layout/orgChart1"/>
    <dgm:cxn modelId="{75747E09-7081-3E4E-AE85-FE72B4BB1F3D}" type="presParOf" srcId="{58FCF7F6-0EDE-554B-B6CE-303450E43ED8}" destId="{8CB78E1D-0D53-1145-9E22-18A7344869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82680-F9AA-3040-81F5-95B0053C28D5}">
      <dsp:nvSpPr>
        <dsp:cNvPr id="0" name=""/>
        <dsp:cNvSpPr/>
      </dsp:nvSpPr>
      <dsp:spPr>
        <a:xfrm>
          <a:off x="5821760" y="1763023"/>
          <a:ext cx="218419" cy="170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674"/>
              </a:lnTo>
              <a:lnTo>
                <a:pt x="218419" y="17036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0946A-4103-AC43-A00A-1A5A27CE05EE}">
      <dsp:nvSpPr>
        <dsp:cNvPr id="0" name=""/>
        <dsp:cNvSpPr/>
      </dsp:nvSpPr>
      <dsp:spPr>
        <a:xfrm>
          <a:off x="5821760" y="1763023"/>
          <a:ext cx="218419" cy="66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20"/>
              </a:lnTo>
              <a:lnTo>
                <a:pt x="218419" y="6698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893D3-6851-1047-894F-79D793D4C587}">
      <dsp:nvSpPr>
        <dsp:cNvPr id="0" name=""/>
        <dsp:cNvSpPr/>
      </dsp:nvSpPr>
      <dsp:spPr>
        <a:xfrm>
          <a:off x="3761333" y="729169"/>
          <a:ext cx="2642879" cy="30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93"/>
              </a:lnTo>
              <a:lnTo>
                <a:pt x="2642879" y="152893"/>
              </a:lnTo>
              <a:lnTo>
                <a:pt x="2642879" y="3057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056A1-5550-8340-908D-FC695C61B8C3}">
      <dsp:nvSpPr>
        <dsp:cNvPr id="0" name=""/>
        <dsp:cNvSpPr/>
      </dsp:nvSpPr>
      <dsp:spPr>
        <a:xfrm>
          <a:off x="4059840" y="1763023"/>
          <a:ext cx="218419" cy="273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528"/>
              </a:lnTo>
              <a:lnTo>
                <a:pt x="218419" y="273752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8B78A-58D7-5440-A28A-19682D770C9D}">
      <dsp:nvSpPr>
        <dsp:cNvPr id="0" name=""/>
        <dsp:cNvSpPr/>
      </dsp:nvSpPr>
      <dsp:spPr>
        <a:xfrm>
          <a:off x="4059840" y="1763023"/>
          <a:ext cx="218419" cy="170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674"/>
              </a:lnTo>
              <a:lnTo>
                <a:pt x="218419" y="17036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8E7B2-F0E5-3F4D-B33F-D5ED9238262A}">
      <dsp:nvSpPr>
        <dsp:cNvPr id="0" name=""/>
        <dsp:cNvSpPr/>
      </dsp:nvSpPr>
      <dsp:spPr>
        <a:xfrm>
          <a:off x="4059840" y="1763023"/>
          <a:ext cx="218419" cy="66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20"/>
              </a:lnTo>
              <a:lnTo>
                <a:pt x="218419" y="6698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5528A-A716-1546-97DD-F6BD6D04C8C6}">
      <dsp:nvSpPr>
        <dsp:cNvPr id="0" name=""/>
        <dsp:cNvSpPr/>
      </dsp:nvSpPr>
      <dsp:spPr>
        <a:xfrm>
          <a:off x="3761333" y="729169"/>
          <a:ext cx="880959" cy="30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93"/>
              </a:lnTo>
              <a:lnTo>
                <a:pt x="880959" y="152893"/>
              </a:lnTo>
              <a:lnTo>
                <a:pt x="880959" y="3057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31D63-AED0-A641-B842-997BDB716B09}">
      <dsp:nvSpPr>
        <dsp:cNvPr id="0" name=""/>
        <dsp:cNvSpPr/>
      </dsp:nvSpPr>
      <dsp:spPr>
        <a:xfrm>
          <a:off x="2297920" y="1763023"/>
          <a:ext cx="218419" cy="273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528"/>
              </a:lnTo>
              <a:lnTo>
                <a:pt x="218419" y="273752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7D4D-F624-2046-A320-FE9381933B8A}">
      <dsp:nvSpPr>
        <dsp:cNvPr id="0" name=""/>
        <dsp:cNvSpPr/>
      </dsp:nvSpPr>
      <dsp:spPr>
        <a:xfrm>
          <a:off x="2297920" y="1763023"/>
          <a:ext cx="218419" cy="170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674"/>
              </a:lnTo>
              <a:lnTo>
                <a:pt x="218419" y="17036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9DE03-108A-EF4C-9C3B-8E221290749D}">
      <dsp:nvSpPr>
        <dsp:cNvPr id="0" name=""/>
        <dsp:cNvSpPr/>
      </dsp:nvSpPr>
      <dsp:spPr>
        <a:xfrm>
          <a:off x="2297920" y="1763023"/>
          <a:ext cx="218419" cy="66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20"/>
              </a:lnTo>
              <a:lnTo>
                <a:pt x="218419" y="6698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08DA-A743-664D-881A-0957E2FE475C}">
      <dsp:nvSpPr>
        <dsp:cNvPr id="0" name=""/>
        <dsp:cNvSpPr/>
      </dsp:nvSpPr>
      <dsp:spPr>
        <a:xfrm>
          <a:off x="2880373" y="729169"/>
          <a:ext cx="880959" cy="305787"/>
        </a:xfrm>
        <a:custGeom>
          <a:avLst/>
          <a:gdLst/>
          <a:ahLst/>
          <a:cxnLst/>
          <a:rect l="0" t="0" r="0" b="0"/>
          <a:pathLst>
            <a:path>
              <a:moveTo>
                <a:pt x="880959" y="0"/>
              </a:moveTo>
              <a:lnTo>
                <a:pt x="880959" y="152893"/>
              </a:lnTo>
              <a:lnTo>
                <a:pt x="0" y="152893"/>
              </a:lnTo>
              <a:lnTo>
                <a:pt x="0" y="3057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7C221-94FB-A84F-814F-2E2689D2B079}">
      <dsp:nvSpPr>
        <dsp:cNvPr id="0" name=""/>
        <dsp:cNvSpPr/>
      </dsp:nvSpPr>
      <dsp:spPr>
        <a:xfrm>
          <a:off x="536001" y="1763023"/>
          <a:ext cx="218419" cy="273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528"/>
              </a:lnTo>
              <a:lnTo>
                <a:pt x="218419" y="273752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0D552-FEC1-6A42-B67C-DB2DB7DB9AA3}">
      <dsp:nvSpPr>
        <dsp:cNvPr id="0" name=""/>
        <dsp:cNvSpPr/>
      </dsp:nvSpPr>
      <dsp:spPr>
        <a:xfrm>
          <a:off x="536001" y="1763023"/>
          <a:ext cx="218419" cy="170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674"/>
              </a:lnTo>
              <a:lnTo>
                <a:pt x="218419" y="17036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69CE8-734A-B848-BC9D-44B137409F73}">
      <dsp:nvSpPr>
        <dsp:cNvPr id="0" name=""/>
        <dsp:cNvSpPr/>
      </dsp:nvSpPr>
      <dsp:spPr>
        <a:xfrm>
          <a:off x="536001" y="1763023"/>
          <a:ext cx="218419" cy="66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20"/>
              </a:lnTo>
              <a:lnTo>
                <a:pt x="218419" y="6698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FBE48-38A3-C545-819F-1315A52430B6}">
      <dsp:nvSpPr>
        <dsp:cNvPr id="0" name=""/>
        <dsp:cNvSpPr/>
      </dsp:nvSpPr>
      <dsp:spPr>
        <a:xfrm>
          <a:off x="1118453" y="729169"/>
          <a:ext cx="2642879" cy="305787"/>
        </a:xfrm>
        <a:custGeom>
          <a:avLst/>
          <a:gdLst/>
          <a:ahLst/>
          <a:cxnLst/>
          <a:rect l="0" t="0" r="0" b="0"/>
          <a:pathLst>
            <a:path>
              <a:moveTo>
                <a:pt x="2642879" y="0"/>
              </a:moveTo>
              <a:lnTo>
                <a:pt x="2642879" y="152893"/>
              </a:lnTo>
              <a:lnTo>
                <a:pt x="0" y="152893"/>
              </a:lnTo>
              <a:lnTo>
                <a:pt x="0" y="3057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D29CA-F0C9-0447-A9DE-AA358C9E4BB1}">
      <dsp:nvSpPr>
        <dsp:cNvPr id="0" name=""/>
        <dsp:cNvSpPr/>
      </dsp:nvSpPr>
      <dsp:spPr>
        <a:xfrm>
          <a:off x="3033267" y="1103"/>
          <a:ext cx="1456132" cy="728066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cap="small" dirty="0">
              <a:solidFill>
                <a:schemeClr val="tx1"/>
              </a:solidFill>
            </a:rPr>
            <a:t>Erişilebilirlik</a:t>
          </a:r>
          <a:endParaRPr lang="de-DE" sz="1500" b="1" kern="1200" cap="small" dirty="0">
            <a:solidFill>
              <a:schemeClr val="tx1"/>
            </a:solidFill>
          </a:endParaRPr>
        </a:p>
      </dsp:txBody>
      <dsp:txXfrm>
        <a:off x="3033267" y="1103"/>
        <a:ext cx="1456132" cy="728066"/>
      </dsp:txXfrm>
    </dsp:sp>
    <dsp:sp modelId="{D688327A-DC50-CB40-BFD7-B36CFDDA4F50}">
      <dsp:nvSpPr>
        <dsp:cNvPr id="0" name=""/>
        <dsp:cNvSpPr/>
      </dsp:nvSpPr>
      <dsp:spPr>
        <a:xfrm>
          <a:off x="390387" y="1034957"/>
          <a:ext cx="1456132" cy="728066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small" dirty="0"/>
            <a:t>Tam bilet</a:t>
          </a:r>
          <a:endParaRPr lang="de-DE" sz="1500" kern="1200" cap="small" dirty="0"/>
        </a:p>
      </dsp:txBody>
      <dsp:txXfrm>
        <a:off x="390387" y="1034957"/>
        <a:ext cx="1456132" cy="728066"/>
      </dsp:txXfrm>
    </dsp:sp>
    <dsp:sp modelId="{8097A007-805C-2142-BB39-5692AFBCF2F6}">
      <dsp:nvSpPr>
        <dsp:cNvPr id="0" name=""/>
        <dsp:cNvSpPr/>
      </dsp:nvSpPr>
      <dsp:spPr>
        <a:xfrm>
          <a:off x="754420" y="2068810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Bilet ücreti</a:t>
          </a:r>
          <a:endParaRPr lang="de-DE" sz="1500" kern="1200" dirty="0"/>
        </a:p>
      </dsp:txBody>
      <dsp:txXfrm>
        <a:off x="754420" y="2068810"/>
        <a:ext cx="1456132" cy="728066"/>
      </dsp:txXfrm>
    </dsp:sp>
    <dsp:sp modelId="{C56ACB28-9153-4942-824F-8A910D893042}">
      <dsp:nvSpPr>
        <dsp:cNvPr id="0" name=""/>
        <dsp:cNvSpPr/>
      </dsp:nvSpPr>
      <dsp:spPr>
        <a:xfrm>
          <a:off x="754420" y="3102664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İndirimli biletlere erişilebilirlik</a:t>
          </a:r>
          <a:endParaRPr lang="de-DE" sz="1500" kern="1200" dirty="0"/>
        </a:p>
      </dsp:txBody>
      <dsp:txXfrm>
        <a:off x="754420" y="3102664"/>
        <a:ext cx="1456132" cy="728066"/>
      </dsp:txXfrm>
    </dsp:sp>
    <dsp:sp modelId="{B069FD25-AC85-3F44-B9A1-13C64C3E42A8}">
      <dsp:nvSpPr>
        <dsp:cNvPr id="0" name=""/>
        <dsp:cNvSpPr/>
      </dsp:nvSpPr>
      <dsp:spPr>
        <a:xfrm>
          <a:off x="754420" y="4136518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Kümülatif veya sezonluk biletlere erişilebilirlik</a:t>
          </a:r>
          <a:endParaRPr lang="de-DE" sz="1500" kern="1200" dirty="0"/>
        </a:p>
      </dsp:txBody>
      <dsp:txXfrm>
        <a:off x="754420" y="4136518"/>
        <a:ext cx="1456132" cy="728066"/>
      </dsp:txXfrm>
    </dsp:sp>
    <dsp:sp modelId="{D30B10A4-363C-0643-B764-763C901C2D3B}">
      <dsp:nvSpPr>
        <dsp:cNvPr id="0" name=""/>
        <dsp:cNvSpPr/>
      </dsp:nvSpPr>
      <dsp:spPr>
        <a:xfrm>
          <a:off x="2152307" y="1034957"/>
          <a:ext cx="1456132" cy="728066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small" dirty="0"/>
            <a:t>Seyahat kalitesi</a:t>
          </a:r>
          <a:endParaRPr lang="de-DE" sz="1500" kern="1200" cap="small" dirty="0"/>
        </a:p>
      </dsp:txBody>
      <dsp:txXfrm>
        <a:off x="2152307" y="1034957"/>
        <a:ext cx="1456132" cy="728066"/>
      </dsp:txXfrm>
    </dsp:sp>
    <dsp:sp modelId="{4A7252FE-7B61-2F44-B1A3-1C14FBCD13B6}">
      <dsp:nvSpPr>
        <dsp:cNvPr id="0" name=""/>
        <dsp:cNvSpPr/>
      </dsp:nvSpPr>
      <dsp:spPr>
        <a:xfrm>
          <a:off x="2516340" y="2068810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kalabalık</a:t>
          </a:r>
          <a:endParaRPr lang="de-DE" sz="1500" kern="1200" dirty="0"/>
        </a:p>
      </dsp:txBody>
      <dsp:txXfrm>
        <a:off x="2516340" y="2068810"/>
        <a:ext cx="1456132" cy="728066"/>
      </dsp:txXfrm>
    </dsp:sp>
    <dsp:sp modelId="{F1457DF0-46CB-BF49-B823-F77930CE8969}">
      <dsp:nvSpPr>
        <dsp:cNvPr id="0" name=""/>
        <dsp:cNvSpPr/>
      </dsp:nvSpPr>
      <dsp:spPr>
        <a:xfrm>
          <a:off x="2516340" y="3102664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konfor</a:t>
          </a:r>
          <a:endParaRPr lang="de-DE" sz="1500" kern="1200" dirty="0"/>
        </a:p>
      </dsp:txBody>
      <dsp:txXfrm>
        <a:off x="2516340" y="3102664"/>
        <a:ext cx="1456132" cy="728066"/>
      </dsp:txXfrm>
    </dsp:sp>
    <dsp:sp modelId="{F755C0B0-0754-1B49-B242-BA949365E581}">
      <dsp:nvSpPr>
        <dsp:cNvPr id="0" name=""/>
        <dsp:cNvSpPr/>
      </dsp:nvSpPr>
      <dsp:spPr>
        <a:xfrm>
          <a:off x="2516340" y="4136518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güvenlik</a:t>
          </a:r>
          <a:endParaRPr lang="de-DE" sz="1500" kern="1200" dirty="0"/>
        </a:p>
      </dsp:txBody>
      <dsp:txXfrm>
        <a:off x="2516340" y="4136518"/>
        <a:ext cx="1456132" cy="728066"/>
      </dsp:txXfrm>
    </dsp:sp>
    <dsp:sp modelId="{CB690D28-127D-724D-AA75-C6B3D2D62ED2}">
      <dsp:nvSpPr>
        <dsp:cNvPr id="0" name=""/>
        <dsp:cNvSpPr/>
      </dsp:nvSpPr>
      <dsp:spPr>
        <a:xfrm>
          <a:off x="3914227" y="1034957"/>
          <a:ext cx="1456132" cy="728066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small" dirty="0"/>
            <a:t>Seyahat süresi</a:t>
          </a:r>
          <a:endParaRPr lang="de-DE" sz="1500" kern="1200" cap="small" dirty="0"/>
        </a:p>
      </dsp:txBody>
      <dsp:txXfrm>
        <a:off x="3914227" y="1034957"/>
        <a:ext cx="1456132" cy="728066"/>
      </dsp:txXfrm>
    </dsp:sp>
    <dsp:sp modelId="{F72ACF7B-9280-254F-A627-469378C9D48E}">
      <dsp:nvSpPr>
        <dsp:cNvPr id="0" name=""/>
        <dsp:cNvSpPr/>
      </dsp:nvSpPr>
      <dsp:spPr>
        <a:xfrm>
          <a:off x="4278260" y="2068810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none" dirty="0"/>
            <a:t>dakiklik</a:t>
          </a:r>
          <a:endParaRPr lang="de-DE" sz="1500" kern="1200" cap="none" dirty="0"/>
        </a:p>
      </dsp:txBody>
      <dsp:txXfrm>
        <a:off x="4278260" y="2068810"/>
        <a:ext cx="1456132" cy="728066"/>
      </dsp:txXfrm>
    </dsp:sp>
    <dsp:sp modelId="{4DFBCD06-4C34-C343-AA71-FB7AAEFE2345}">
      <dsp:nvSpPr>
        <dsp:cNvPr id="0" name=""/>
        <dsp:cNvSpPr/>
      </dsp:nvSpPr>
      <dsp:spPr>
        <a:xfrm>
          <a:off x="4278260" y="3102664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none" dirty="0"/>
            <a:t>Trenlerin sıklığı</a:t>
          </a:r>
          <a:endParaRPr lang="de-DE" sz="1500" kern="1200" cap="none" dirty="0"/>
        </a:p>
      </dsp:txBody>
      <dsp:txXfrm>
        <a:off x="4278260" y="3102664"/>
        <a:ext cx="1456132" cy="728066"/>
      </dsp:txXfrm>
    </dsp:sp>
    <dsp:sp modelId="{43653789-736D-734A-B939-9C20E6C88070}">
      <dsp:nvSpPr>
        <dsp:cNvPr id="0" name=""/>
        <dsp:cNvSpPr/>
      </dsp:nvSpPr>
      <dsp:spPr>
        <a:xfrm>
          <a:off x="4278260" y="4136518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none" dirty="0"/>
            <a:t>Belirlenen seyahat zamanı</a:t>
          </a:r>
          <a:endParaRPr lang="de-DE" sz="1500" kern="1200" cap="none" dirty="0"/>
        </a:p>
      </dsp:txBody>
      <dsp:txXfrm>
        <a:off x="4278260" y="4136518"/>
        <a:ext cx="1456132" cy="728066"/>
      </dsp:txXfrm>
    </dsp:sp>
    <dsp:sp modelId="{ED12BFA2-C478-564F-8660-8182CF4159FF}">
      <dsp:nvSpPr>
        <dsp:cNvPr id="0" name=""/>
        <dsp:cNvSpPr/>
      </dsp:nvSpPr>
      <dsp:spPr>
        <a:xfrm>
          <a:off x="5676147" y="1034957"/>
          <a:ext cx="1456132" cy="728066"/>
        </a:xfrm>
        <a:prstGeom prst="rect">
          <a:avLst/>
        </a:prstGeom>
        <a:solidFill>
          <a:srgbClr val="FF6600"/>
        </a:solidFill>
        <a:ln>
          <a:solidFill>
            <a:srgbClr val="5B9BD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cap="small" dirty="0"/>
            <a:t>Varış yerlerinin dağılımı</a:t>
          </a:r>
          <a:endParaRPr lang="de-DE" sz="1500" kern="1200" cap="small" dirty="0"/>
        </a:p>
      </dsp:txBody>
      <dsp:txXfrm>
        <a:off x="5676147" y="1034957"/>
        <a:ext cx="1456132" cy="728066"/>
      </dsp:txXfrm>
    </dsp:sp>
    <dsp:sp modelId="{B48EF3DF-C230-6846-B7CF-C46E6CC2E4AE}">
      <dsp:nvSpPr>
        <dsp:cNvPr id="0" name=""/>
        <dsp:cNvSpPr/>
      </dsp:nvSpPr>
      <dsp:spPr>
        <a:xfrm>
          <a:off x="6040180" y="2068810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Varış yeri sayısı</a:t>
          </a:r>
          <a:endParaRPr lang="de-DE" sz="1500" kern="1200" dirty="0"/>
        </a:p>
      </dsp:txBody>
      <dsp:txXfrm>
        <a:off x="6040180" y="2068810"/>
        <a:ext cx="1456132" cy="728066"/>
      </dsp:txXfrm>
    </dsp:sp>
    <dsp:sp modelId="{6F340C09-1456-9A44-92BD-5ADDE23DD966}">
      <dsp:nvSpPr>
        <dsp:cNvPr id="0" name=""/>
        <dsp:cNvSpPr/>
      </dsp:nvSpPr>
      <dsp:spPr>
        <a:xfrm>
          <a:off x="6040180" y="3102664"/>
          <a:ext cx="1456132" cy="728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aktarımlar</a:t>
          </a:r>
          <a:endParaRPr lang="de-DE" sz="1500" kern="1200" dirty="0"/>
        </a:p>
      </dsp:txBody>
      <dsp:txXfrm>
        <a:off x="6040180" y="3102664"/>
        <a:ext cx="1456132" cy="72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0EE1-B71B-8D4E-B134-CE5B890E0D14}" type="datetimeFigureOut">
              <a:rPr lang="de-DE" smtClean="0"/>
              <a:t>11.06.2018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6D57-E9E6-DB42-8C80-806DF6113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02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38522-28AC-2745-BF85-B24EEAFEF637}" type="datetimeFigureOut">
              <a:rPr lang="de-DE" smtClean="0"/>
              <a:t>11.06.2018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DBA56-DE3A-8448-89FE-FB3D837D1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58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DBA56-DE3A-8448-89FE-FB3D837D13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8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E4C1-8452-2342-AE69-79A97723CDB9}" type="datetime1">
              <a:rPr lang="de-DE" smtClean="0"/>
              <a:t>11.06.2018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7886700" cy="9735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3E5A-D7F2-D54A-BF87-F4901163BA04}" type="datetime1">
              <a:rPr lang="de-DE" smtClean="0"/>
              <a:t>11.06.2018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5C10-2D00-D440-91DD-60065ECF472E}" type="datetime1">
              <a:rPr lang="de-DE" smtClean="0"/>
              <a:t>11.06.2018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4648-7A1D-A64B-85F8-8B76C50DA094}" type="datetime1">
              <a:rPr lang="de-DE" smtClean="0"/>
              <a:t>11.06.2018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8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89"/>
            <a:ext cx="7886700" cy="98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63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002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763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002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7D8F-B13A-E748-BFD2-C43E239D2081}" type="datetime1">
              <a:rPr lang="de-DE" smtClean="0"/>
              <a:t>11.06.2018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39AE-B582-D84B-9473-2D74E6CB4071}" type="datetime1">
              <a:rPr lang="de-DE" smtClean="0"/>
              <a:t>11.06.2018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2491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91409"/>
            <a:ext cx="9144000" cy="2040834"/>
          </a:xfrm>
          <a:prstGeom prst="rect">
            <a:avLst/>
          </a:prstGeom>
          <a:solidFill>
            <a:srgbClr val="154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43199"/>
            <a:ext cx="6858000" cy="76676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254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Meeting, Venue - 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D31A-2582-5342-A3A6-F0D1D17DBD91}" type="datetime1">
              <a:rPr lang="de-DE" smtClean="0"/>
              <a:t>11.06.2018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75DF-3934-45B4-896A-016E6792135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9" y="5044386"/>
            <a:ext cx="1657436" cy="112615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28650" y="4770438"/>
            <a:ext cx="3943350" cy="56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Forename FAMILY NAME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28650" y="5369132"/>
            <a:ext cx="1227138" cy="87471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Own company logo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36" y="236006"/>
            <a:ext cx="5014127" cy="20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6586"/>
            <a:ext cx="6792567" cy="89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1965"/>
            <a:ext cx="7886700" cy="486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1F2F-12F3-2A4F-980B-042000EFE599}" type="datetime1">
              <a:rPr lang="de-DE" smtClean="0"/>
              <a:t>11.06.2018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97" y="700788"/>
            <a:ext cx="767498" cy="5214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1151045"/>
            <a:ext cx="7968343" cy="8284"/>
          </a:xfrm>
          <a:prstGeom prst="line">
            <a:avLst/>
          </a:prstGeom>
          <a:ln w="66675">
            <a:gradFill flip="none" rotWithShape="1">
              <a:gsLst>
                <a:gs pos="0">
                  <a:srgbClr val="15478C"/>
                </a:gs>
                <a:gs pos="100000">
                  <a:srgbClr val="99BEE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4" y="126586"/>
            <a:ext cx="1615591" cy="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E2F7-56B5-E342-8B6F-65CBE77B72FB}" type="datetime1">
              <a:rPr lang="de-DE" smtClean="0"/>
              <a:t>11.06.2018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75DF-3934-45B4-896A-016E679213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2580406"/>
            <a:ext cx="6858000" cy="810598"/>
          </a:xfrm>
        </p:spPr>
        <p:txBody>
          <a:bodyPr>
            <a:noAutofit/>
          </a:bodyPr>
          <a:lstStyle/>
          <a:p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tr-TR" sz="3200" b="0" dirty="0"/>
              <a:t>Demiryolu</a:t>
            </a:r>
            <a:r>
              <a:rPr lang="en-GB" sz="3200" b="0" dirty="0"/>
              <a:t> &amp; </a:t>
            </a:r>
            <a:r>
              <a:rPr lang="tr-TR" sz="3200" b="0" dirty="0"/>
              <a:t>Toplum</a:t>
            </a:r>
            <a:br>
              <a:rPr lang="en-GB" sz="3200" b="0" dirty="0"/>
            </a:br>
            <a:r>
              <a:rPr lang="tr-TR" sz="2000" b="0" dirty="0"/>
              <a:t>Geliştirilen </a:t>
            </a:r>
            <a:r>
              <a:rPr lang="tr-TR" sz="2000" b="0" dirty="0" err="1"/>
              <a:t>innovasyonların</a:t>
            </a:r>
            <a:r>
              <a:rPr lang="tr-TR" sz="2000" b="0" dirty="0"/>
              <a:t> sosyal etkisi</a:t>
            </a:r>
            <a:endParaRPr lang="de-DE" sz="2400" b="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85858" cy="950823"/>
          </a:xfrm>
        </p:spPr>
        <p:txBody>
          <a:bodyPr>
            <a:normAutofit/>
          </a:bodyPr>
          <a:lstStyle/>
          <a:p>
            <a:r>
              <a:rPr lang="de-DE" dirty="0" err="1"/>
              <a:t>NeTIRail</a:t>
            </a:r>
            <a:r>
              <a:rPr lang="de-DE" dirty="0"/>
              <a:t>-INFRA</a:t>
            </a:r>
            <a:r>
              <a:rPr lang="tr-TR" dirty="0"/>
              <a:t> Bilgilendirme Toplantısı, Ankara, Türkiye</a:t>
            </a:r>
            <a:endParaRPr lang="de-DE" dirty="0"/>
          </a:p>
        </p:txBody>
      </p:sp>
      <p:sp>
        <p:nvSpPr>
          <p:cNvPr id="4" name="Resim Yer Tutucusu 3">
            <a:extLst>
              <a:ext uri="{FF2B5EF4-FFF2-40B4-BE49-F238E27FC236}">
                <a16:creationId xmlns:a16="http://schemas.microsoft.com/office/drawing/2014/main" id="{925948A6-7AE6-4F1B-B0D9-4863C4A695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638" y="5377316"/>
            <a:ext cx="1227138" cy="874713"/>
          </a:xfrm>
        </p:spPr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DFBC89-FEBB-4680-AD4D-1D28F524DD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6600"/>
                </a:solidFill>
              </a:rPr>
              <a:t>Temel bulgular</a:t>
            </a:r>
            <a:r>
              <a:rPr lang="en-GB" b="1" dirty="0">
                <a:solidFill>
                  <a:srgbClr val="FF6600"/>
                </a:solidFill>
              </a:rPr>
              <a:t>: </a:t>
            </a:r>
            <a:br>
              <a:rPr lang="en-GB" b="1" dirty="0">
                <a:solidFill>
                  <a:srgbClr val="FF6600"/>
                </a:solidFill>
              </a:rPr>
            </a:br>
            <a:r>
              <a:rPr lang="tr-TR" b="1" dirty="0">
                <a:solidFill>
                  <a:srgbClr val="FF6600"/>
                </a:solidFill>
              </a:rPr>
              <a:t>yolcu bakış açısı 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Importance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Bild 4" descr="Tab im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6"/>
          <a:stretch/>
        </p:blipFill>
        <p:spPr>
          <a:xfrm>
            <a:off x="-1" y="1050253"/>
            <a:ext cx="8851669" cy="5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6600"/>
                </a:solidFill>
              </a:rPr>
              <a:t>Temel bulgular</a:t>
            </a:r>
            <a:r>
              <a:rPr lang="en-GB" b="1" dirty="0">
                <a:solidFill>
                  <a:srgbClr val="FF6600"/>
                </a:solidFill>
              </a:rPr>
              <a:t>: </a:t>
            </a:r>
            <a:br>
              <a:rPr lang="en-GB" b="1" dirty="0">
                <a:solidFill>
                  <a:srgbClr val="FF6600"/>
                </a:solidFill>
              </a:rPr>
            </a:br>
            <a:r>
              <a:rPr lang="tr-TR" b="1" dirty="0">
                <a:solidFill>
                  <a:srgbClr val="FF6600"/>
                </a:solidFill>
              </a:rPr>
              <a:t>yolcu bakış açısı 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Satisfaction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Bild 3" descr="Tab.sa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5"/>
          <a:stretch/>
        </p:blipFill>
        <p:spPr>
          <a:xfrm>
            <a:off x="-188601" y="1182033"/>
            <a:ext cx="8424173" cy="53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5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FF6600"/>
                </a:solidFill>
              </a:rPr>
              <a:t>3. Aşama</a:t>
            </a:r>
            <a:r>
              <a:rPr lang="en-GB" sz="3600" b="1" dirty="0">
                <a:solidFill>
                  <a:srgbClr val="FF6600"/>
                </a:solidFill>
              </a:rPr>
              <a:t>: </a:t>
            </a:r>
            <a:br>
              <a:rPr lang="en-GB" sz="3600" b="1" dirty="0">
                <a:solidFill>
                  <a:srgbClr val="FF6600"/>
                </a:solidFill>
              </a:rPr>
            </a:br>
            <a:r>
              <a:rPr lang="tr-TR" sz="3600" b="1" dirty="0" err="1">
                <a:solidFill>
                  <a:srgbClr val="FF6600"/>
                </a:solidFill>
              </a:rPr>
              <a:t>İnnovasyon</a:t>
            </a:r>
            <a:r>
              <a:rPr lang="tr-TR" sz="3600" b="1" dirty="0">
                <a:solidFill>
                  <a:srgbClr val="FF6600"/>
                </a:solidFill>
              </a:rPr>
              <a:t> faydalarının değerlendirmesi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Her bir </a:t>
            </a:r>
            <a:r>
              <a:rPr lang="tr-TR" dirty="0" err="1"/>
              <a:t>innovasyon</a:t>
            </a:r>
            <a:r>
              <a:rPr lang="tr-TR" dirty="0"/>
              <a:t> </a:t>
            </a:r>
            <a:r>
              <a:rPr lang="en-GB" dirty="0"/>
              <a:t>NeTIRail </a:t>
            </a:r>
            <a:r>
              <a:rPr lang="tr-TR" dirty="0"/>
              <a:t>çalışma hattı çerçevesinde analiz edildi </a:t>
            </a:r>
            <a:r>
              <a:rPr lang="en-GB" dirty="0"/>
              <a:t>(</a:t>
            </a:r>
            <a:r>
              <a:rPr lang="tr-TR" dirty="0"/>
              <a:t>fayda maliyet analizi ile aynı şekilde</a:t>
            </a:r>
            <a:r>
              <a:rPr lang="en-GB" dirty="0"/>
              <a:t>.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tr-TR" dirty="0"/>
              <a:t>Sosyal değerlendirme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= </a:t>
            </a:r>
          </a:p>
          <a:p>
            <a:pPr marL="0" indent="0" algn="ctr">
              <a:buNone/>
            </a:pPr>
            <a:r>
              <a:rPr lang="tr-TR" dirty="0" err="1"/>
              <a:t>skorlama</a:t>
            </a:r>
            <a:r>
              <a:rPr lang="en-GB" dirty="0"/>
              <a:t> “</a:t>
            </a:r>
            <a:r>
              <a:rPr lang="tr-TR" dirty="0"/>
              <a:t>erişim</a:t>
            </a:r>
            <a:r>
              <a:rPr lang="en-GB" dirty="0"/>
              <a:t>” </a:t>
            </a:r>
          </a:p>
          <a:p>
            <a:pPr marL="0" indent="0" algn="ctr">
              <a:buNone/>
            </a:pPr>
            <a:r>
              <a:rPr lang="en-GB" dirty="0"/>
              <a:t>(</a:t>
            </a:r>
            <a:r>
              <a:rPr lang="tr-TR" dirty="0"/>
              <a:t>algılama ve </a:t>
            </a:r>
            <a:r>
              <a:rPr lang="tr-TR" dirty="0" err="1"/>
              <a:t>innovasyonların</a:t>
            </a:r>
            <a:r>
              <a:rPr lang="tr-TR" dirty="0"/>
              <a:t> etkisi dahil</a:t>
            </a:r>
            <a:r>
              <a:rPr lang="en-GB" dirty="0"/>
              <a:t>)</a:t>
            </a:r>
          </a:p>
          <a:p>
            <a:pPr marL="0" indent="0" algn="ctr">
              <a:buNone/>
            </a:pPr>
            <a:r>
              <a:rPr lang="en-GB" dirty="0"/>
              <a:t>X</a:t>
            </a:r>
          </a:p>
          <a:p>
            <a:pPr marL="0" indent="0" algn="ctr">
              <a:buNone/>
            </a:pPr>
            <a:r>
              <a:rPr lang="tr-TR" dirty="0" err="1"/>
              <a:t>skorlama</a:t>
            </a:r>
            <a:r>
              <a:rPr lang="en-GB" dirty="0"/>
              <a:t> “</a:t>
            </a:r>
            <a:r>
              <a:rPr lang="tr-TR" dirty="0"/>
              <a:t>güzergah</a:t>
            </a:r>
            <a:r>
              <a:rPr lang="en-GB" dirty="0"/>
              <a:t>”</a:t>
            </a:r>
          </a:p>
          <a:p>
            <a:pPr marL="0" indent="0" algn="ctr">
              <a:buNone/>
            </a:pPr>
            <a:r>
              <a:rPr lang="en-GB" dirty="0"/>
              <a:t>(</a:t>
            </a:r>
            <a:r>
              <a:rPr lang="tr-TR" dirty="0"/>
              <a:t>kullanılan tren karakteristiği dahil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49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Değerlendirme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tr-TR" dirty="0">
                <a:solidFill>
                  <a:srgbClr val="FF0000"/>
                </a:solidFill>
              </a:rPr>
              <a:t>örnek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nhaltsplatzhalter 3" descr="Example.ABA on B-Z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6347"/>
          <a:stretch>
            <a:fillRect/>
          </a:stretch>
        </p:blipFill>
        <p:spPr>
          <a:xfrm>
            <a:off x="4490" y="965776"/>
            <a:ext cx="9139510" cy="5983997"/>
          </a:xfrm>
        </p:spPr>
      </p:pic>
    </p:spTree>
    <p:extLst>
      <p:ext uri="{BB962C8B-B14F-4D97-AF65-F5344CB8AC3E}">
        <p14:creationId xmlns:p14="http://schemas.microsoft.com/office/powerpoint/2010/main" val="252383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Genel hususlar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Nihai </a:t>
            </a:r>
            <a:r>
              <a:rPr lang="tr-TR" dirty="0" err="1"/>
              <a:t>skorlamalar</a:t>
            </a:r>
            <a:r>
              <a:rPr lang="tr-TR" dirty="0"/>
              <a:t> belirleyicidir. </a:t>
            </a:r>
            <a:endParaRPr lang="en-GB" dirty="0"/>
          </a:p>
          <a:p>
            <a:endParaRPr lang="en-GB" dirty="0"/>
          </a:p>
          <a:p>
            <a:r>
              <a:rPr lang="tr-TR" dirty="0"/>
              <a:t>Spesifik durum bazlı çalışma metodolojisi uygulansa da sonuçlar genelleştirilebilir</a:t>
            </a:r>
            <a:endParaRPr lang="en-GB" dirty="0"/>
          </a:p>
          <a:p>
            <a:endParaRPr lang="en-GB" dirty="0"/>
          </a:p>
          <a:p>
            <a:r>
              <a:rPr lang="tr-TR" dirty="0"/>
              <a:t>Genel değerlendirme niteldir.</a:t>
            </a:r>
            <a:r>
              <a:rPr lang="en-GB" u="sng" dirty="0"/>
              <a:t> </a:t>
            </a:r>
          </a:p>
          <a:p>
            <a:endParaRPr lang="en-GB" u="sng" dirty="0"/>
          </a:p>
          <a:p>
            <a:r>
              <a:rPr lang="tr-TR" dirty="0"/>
              <a:t>Nihai çıktılar : </a:t>
            </a:r>
            <a:r>
              <a:rPr lang="tr-TR" dirty="0" err="1"/>
              <a:t>İnnovasyonlar</a:t>
            </a:r>
            <a:r>
              <a:rPr lang="tr-TR" dirty="0"/>
              <a:t> için niteliksel sıralama önceliklidir.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4. Aşama</a:t>
            </a:r>
            <a:r>
              <a:rPr lang="en-GB" sz="3200" dirty="0">
                <a:solidFill>
                  <a:srgbClr val="FF0000"/>
                </a:solidFill>
              </a:rPr>
              <a:t>: </a:t>
            </a:r>
            <a:r>
              <a:rPr lang="tr-TR" sz="3200" dirty="0">
                <a:solidFill>
                  <a:srgbClr val="FF0000"/>
                </a:solidFill>
              </a:rPr>
              <a:t>sosyal etki analizini</a:t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>
                <a:solidFill>
                  <a:srgbClr val="FF0000"/>
                </a:solidFill>
              </a:rPr>
              <a:t> fayda-maliyet analizine entegrasyonu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Nasıl? </a:t>
            </a:r>
            <a:endParaRPr lang="it-IT" dirty="0"/>
          </a:p>
          <a:p>
            <a:pPr marL="0" indent="0">
              <a:buNone/>
            </a:pPr>
            <a:r>
              <a:rPr lang="tr-TR" dirty="0"/>
              <a:t>Entegrasyon </a:t>
            </a:r>
            <a:r>
              <a:rPr lang="en-GB" dirty="0"/>
              <a:t> =</a:t>
            </a:r>
            <a:r>
              <a:rPr lang="tr-TR" dirty="0"/>
              <a:t> Ekonomik ve sosyal açıdan her bir </a:t>
            </a:r>
            <a:r>
              <a:rPr lang="tr-TR" dirty="0" err="1"/>
              <a:t>innovasyonun</a:t>
            </a:r>
            <a:r>
              <a:rPr lang="tr-TR" dirty="0"/>
              <a:t> kısacak artı ve eksilerinin alınması. Fayda-maliyet analizi ve sosyal etki analizi arasında nicel değerlendirme yapılmamıştır. Ancak her biri için ayrıca bir nicel değerlendirme yapılmıştır.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63525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Sosyal etki analizinin amacı</a:t>
            </a:r>
            <a:r>
              <a:rPr lang="en-GB" dirty="0">
                <a:solidFill>
                  <a:srgbClr val="FF0000"/>
                </a:solidFill>
              </a:rPr>
              <a:t>: </a:t>
            </a:r>
          </a:p>
        </p:txBody>
      </p:sp>
      <p:pic>
        <p:nvPicPr>
          <p:cNvPr id="4" name="Bild 3" descr="the-old-station-1562459.jpg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58"/>
            <a:ext cx="9143999" cy="569614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tr-TR" dirty="0"/>
              <a:t>Parasal değeri ölçülemeyen demiryolu için geliştirilen </a:t>
            </a:r>
            <a:r>
              <a:rPr lang="tr-TR" dirty="0" err="1"/>
              <a:t>innovasyonların</a:t>
            </a:r>
            <a:r>
              <a:rPr lang="tr-TR" dirty="0"/>
              <a:t> sosyal etkilerinin değerlendirilmesi ve fayda-maliyet analizine alternatif geliştirmek</a:t>
            </a:r>
          </a:p>
          <a:p>
            <a:r>
              <a:rPr lang="tr-TR" dirty="0"/>
              <a:t>Analize, eşitlik ve adalet konularının entegre etmek</a:t>
            </a:r>
          </a:p>
          <a:p>
            <a:r>
              <a:rPr lang="tr-TR" dirty="0"/>
              <a:t>Beklenen faydaların ve maliyetlerin daha kapsamlı bir resmini sunarak ulaştırma </a:t>
            </a:r>
            <a:r>
              <a:rPr lang="tr-TR" dirty="0" err="1"/>
              <a:t>innovasyonları</a:t>
            </a:r>
            <a:r>
              <a:rPr lang="tr-TR" dirty="0"/>
              <a:t> hakkında bilinçli karar vermeyi arttırmak</a:t>
            </a:r>
          </a:p>
        </p:txBody>
      </p:sp>
    </p:spTree>
    <p:extLst>
      <p:ext uri="{BB962C8B-B14F-4D97-AF65-F5344CB8AC3E}">
        <p14:creationId xmlns:p14="http://schemas.microsoft.com/office/powerpoint/2010/main" val="280291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Aşamalar</a:t>
            </a:r>
            <a:r>
              <a:rPr lang="en-GB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Odak noktası</a:t>
            </a:r>
            <a:r>
              <a:rPr lang="en-GB" dirty="0"/>
              <a:t>: </a:t>
            </a:r>
            <a:r>
              <a:rPr lang="tr-TR" dirty="0"/>
              <a:t>yolcuların </a:t>
            </a:r>
            <a:r>
              <a:rPr lang="tr-TR" dirty="0" err="1"/>
              <a:t>erişebilirliği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Tren kullanan yolculara ve </a:t>
            </a:r>
            <a:r>
              <a:rPr lang="en-GB" dirty="0"/>
              <a:t>NeTIRail-INFRA </a:t>
            </a:r>
            <a:r>
              <a:rPr lang="tr-TR" dirty="0"/>
              <a:t>durum hatlarını kullanan yolculara kapsamlı anket yapılmıştır.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İnnovasyonların</a:t>
            </a:r>
            <a:r>
              <a:rPr lang="tr-TR" dirty="0"/>
              <a:t> yararları değerlendirilmiştir (yöntem ve yaygınlaştırma)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Fayda-maliyet analizi ile entegrasyon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6. İş paketinde geliştirilen CBS web aracı ile sonuçların gösterilmesi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Erişilebilirlik için Değer Ağacı</a:t>
            </a:r>
            <a:endParaRPr lang="it-I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938612"/>
              </p:ext>
            </p:extLst>
          </p:nvPr>
        </p:nvGraphicFramePr>
        <p:xfrm>
          <a:off x="628650" y="1311275"/>
          <a:ext cx="7886700" cy="486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Gerade Verbindung 5"/>
          <p:cNvCxnSpPr/>
          <p:nvPr/>
        </p:nvCxnSpPr>
        <p:spPr>
          <a:xfrm flipH="1">
            <a:off x="6680246" y="1852173"/>
            <a:ext cx="1587385" cy="41541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402454" y="1984471"/>
            <a:ext cx="2156198" cy="3889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873062" y="1997701"/>
            <a:ext cx="2010688" cy="4365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1256680" y="2024160"/>
            <a:ext cx="1468331" cy="42203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2. Aşama</a:t>
            </a:r>
            <a:r>
              <a:rPr lang="en-GB" b="1" dirty="0">
                <a:solidFill>
                  <a:srgbClr val="FF6600"/>
                </a:solidFill>
              </a:rPr>
              <a:t>: </a:t>
            </a:r>
            <a:r>
              <a:rPr lang="tr-TR" b="1" dirty="0">
                <a:solidFill>
                  <a:srgbClr val="FF6600"/>
                </a:solidFill>
              </a:rPr>
              <a:t>kullanıcı anketi</a:t>
            </a:r>
            <a:endParaRPr lang="en-GB" dirty="0"/>
          </a:p>
        </p:txBody>
      </p:sp>
      <p:pic>
        <p:nvPicPr>
          <p:cNvPr id="4" name="Bild 3" descr="station-hall-1252437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348"/>
            <a:ext cx="9144000" cy="570965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Haziran-Aralık 2016</a:t>
            </a:r>
            <a:r>
              <a:rPr lang="it-IT" dirty="0"/>
              <a:t>; </a:t>
            </a:r>
          </a:p>
          <a:p>
            <a:pPr lvl="0"/>
            <a:r>
              <a:rPr lang="tr-TR" dirty="0"/>
              <a:t>Gerçekleştirilen yerler: </a:t>
            </a:r>
            <a:endParaRPr lang="it-IT" dirty="0"/>
          </a:p>
          <a:p>
            <a:pPr marL="0" indent="0">
              <a:buNone/>
            </a:pPr>
            <a:r>
              <a:rPr lang="en-GB" dirty="0"/>
              <a:t>Bartolomeu-</a:t>
            </a:r>
            <a:r>
              <a:rPr lang="en-GB" dirty="0" err="1"/>
              <a:t>Zărneşti</a:t>
            </a:r>
            <a:r>
              <a:rPr lang="en-GB" dirty="0"/>
              <a:t> </a:t>
            </a:r>
            <a:r>
              <a:rPr lang="tr-TR" dirty="0"/>
              <a:t>hattı</a:t>
            </a:r>
            <a:r>
              <a:rPr lang="en-GB" dirty="0"/>
              <a:t> (Roman</a:t>
            </a:r>
            <a:r>
              <a:rPr lang="tr-TR" dirty="0"/>
              <a:t>y</a:t>
            </a:r>
            <a:r>
              <a:rPr lang="en-GB" dirty="0"/>
              <a:t>a)	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Ljubljana-</a:t>
            </a:r>
            <a:r>
              <a:rPr lang="en-GB" dirty="0" err="1"/>
              <a:t>Kamnik</a:t>
            </a:r>
            <a:r>
              <a:rPr lang="en-GB" dirty="0"/>
              <a:t> </a:t>
            </a:r>
            <a:r>
              <a:rPr lang="tr-TR" dirty="0"/>
              <a:t>hattı</a:t>
            </a:r>
            <a:r>
              <a:rPr lang="en-GB" dirty="0"/>
              <a:t> (</a:t>
            </a:r>
            <a:r>
              <a:rPr lang="en-GB" dirty="0" err="1"/>
              <a:t>Sloven</a:t>
            </a:r>
            <a:r>
              <a:rPr lang="tr-TR" dirty="0"/>
              <a:t>y</a:t>
            </a:r>
            <a:r>
              <a:rPr lang="en-GB" dirty="0"/>
              <a:t>a)</a:t>
            </a:r>
            <a:endParaRPr lang="de-DE" dirty="0"/>
          </a:p>
          <a:p>
            <a:pPr marL="0" lvl="0" indent="0">
              <a:buNone/>
            </a:pPr>
            <a:r>
              <a:rPr lang="en-GB" dirty="0" err="1"/>
              <a:t>Pivka</a:t>
            </a:r>
            <a:r>
              <a:rPr lang="en-GB" dirty="0"/>
              <a:t> – </a:t>
            </a:r>
            <a:r>
              <a:rPr lang="en-GB" dirty="0" err="1"/>
              <a:t>Ilirska</a:t>
            </a:r>
            <a:r>
              <a:rPr lang="en-GB" dirty="0"/>
              <a:t> Bistrica </a:t>
            </a:r>
            <a:r>
              <a:rPr lang="tr-TR" dirty="0"/>
              <a:t>hattı</a:t>
            </a:r>
            <a:r>
              <a:rPr lang="en-GB" dirty="0"/>
              <a:t> (</a:t>
            </a:r>
            <a:r>
              <a:rPr lang="en-GB" dirty="0" err="1"/>
              <a:t>Sloven</a:t>
            </a:r>
            <a:r>
              <a:rPr lang="tr-TR" dirty="0"/>
              <a:t>u</a:t>
            </a:r>
            <a:r>
              <a:rPr lang="en-GB" dirty="0"/>
              <a:t>a)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Ankara- </a:t>
            </a:r>
            <a:r>
              <a:rPr lang="en-GB" dirty="0" err="1"/>
              <a:t>Kayaş</a:t>
            </a:r>
            <a:r>
              <a:rPr lang="en-GB" dirty="0"/>
              <a:t> </a:t>
            </a:r>
            <a:r>
              <a:rPr lang="tr-TR" dirty="0"/>
              <a:t>hattı</a:t>
            </a:r>
            <a:r>
              <a:rPr lang="en-GB" dirty="0"/>
              <a:t> (T</a:t>
            </a:r>
            <a:r>
              <a:rPr lang="tr-TR" dirty="0"/>
              <a:t>ü</a:t>
            </a:r>
            <a:r>
              <a:rPr lang="en-GB" dirty="0" err="1"/>
              <a:t>rk</a:t>
            </a:r>
            <a:r>
              <a:rPr lang="tr-TR" dirty="0"/>
              <a:t>iye</a:t>
            </a:r>
            <a:r>
              <a:rPr lang="en-GB" dirty="0"/>
              <a:t>)	</a:t>
            </a:r>
            <a:endParaRPr lang="de-DE" dirty="0"/>
          </a:p>
          <a:p>
            <a:pPr marL="0" lvl="0" indent="0">
              <a:buNone/>
            </a:pPr>
            <a:r>
              <a:rPr lang="en-GB" dirty="0" err="1"/>
              <a:t>Divriği</a:t>
            </a:r>
            <a:r>
              <a:rPr lang="en-GB" dirty="0"/>
              <a:t>- Malatya </a:t>
            </a:r>
            <a:r>
              <a:rPr lang="tr-TR" dirty="0"/>
              <a:t>hattı</a:t>
            </a:r>
            <a:r>
              <a:rPr lang="en-GB" dirty="0"/>
              <a:t> (T</a:t>
            </a:r>
            <a:r>
              <a:rPr lang="tr-TR" dirty="0"/>
              <a:t>ü</a:t>
            </a:r>
            <a:r>
              <a:rPr lang="en-GB" dirty="0" err="1"/>
              <a:t>rk</a:t>
            </a:r>
            <a:r>
              <a:rPr lang="tr-TR" dirty="0"/>
              <a:t>iye</a:t>
            </a:r>
            <a:r>
              <a:rPr lang="en-GB" dirty="0"/>
              <a:t>)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r>
              <a:rPr lang="tr-TR" dirty="0"/>
              <a:t>İncelenen toplam anket sayısı</a:t>
            </a:r>
            <a:r>
              <a:rPr lang="en-GB" dirty="0"/>
              <a:t>: 1074</a:t>
            </a:r>
          </a:p>
        </p:txBody>
      </p:sp>
    </p:spTree>
    <p:extLst>
      <p:ext uri="{BB962C8B-B14F-4D97-AF65-F5344CB8AC3E}">
        <p14:creationId xmlns:p14="http://schemas.microsoft.com/office/powerpoint/2010/main" val="86581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Anket uygulaması</a:t>
            </a:r>
            <a:endParaRPr lang="it-I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628650" y="1311275"/>
          <a:ext cx="7886700" cy="48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37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tr-TR" sz="4000" b="1" dirty="0">
                <a:solidFill>
                  <a:srgbClr val="FF6600"/>
                </a:solidFill>
              </a:rPr>
              <a:t>Temel bulgular</a:t>
            </a:r>
            <a:r>
              <a:rPr lang="de-DE" sz="4000" b="1" dirty="0">
                <a:solidFill>
                  <a:srgbClr val="FF6600"/>
                </a:solidFill>
              </a:rPr>
              <a:t>: </a:t>
            </a:r>
            <a:r>
              <a:rPr lang="tr-TR" sz="4000" b="1" dirty="0">
                <a:solidFill>
                  <a:srgbClr val="FF6600"/>
                </a:solidFill>
              </a:rPr>
              <a:t>seyahat amacı</a:t>
            </a:r>
            <a:endParaRPr lang="it-IT" sz="40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080013"/>
              </p:ext>
            </p:extLst>
          </p:nvPr>
        </p:nvGraphicFramePr>
        <p:xfrm>
          <a:off x="551207" y="1706203"/>
          <a:ext cx="7886700" cy="48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87211" y="1277708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Romania: </a:t>
            </a:r>
            <a:r>
              <a:rPr lang="en-GB" b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Bartolomeu-Zărneşti</a:t>
            </a:r>
            <a:r>
              <a:rPr lang="en-GB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line </a:t>
            </a:r>
            <a:endParaRPr lang="de-DE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33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tr-TR" sz="4000" b="1" dirty="0">
                <a:solidFill>
                  <a:srgbClr val="FF6600"/>
                </a:solidFill>
              </a:rPr>
              <a:t>Temel bulgular</a:t>
            </a:r>
            <a:r>
              <a:rPr lang="de-DE" sz="4000" b="1" dirty="0">
                <a:solidFill>
                  <a:srgbClr val="FF6600"/>
                </a:solidFill>
              </a:rPr>
              <a:t>: </a:t>
            </a:r>
            <a:r>
              <a:rPr lang="tr-TR" sz="4000" b="1" dirty="0">
                <a:solidFill>
                  <a:srgbClr val="FF6600"/>
                </a:solidFill>
              </a:rPr>
              <a:t>seyahat amacı</a:t>
            </a:r>
            <a:endParaRPr lang="it-IT" sz="4000" b="1" dirty="0">
              <a:solidFill>
                <a:srgbClr val="FF66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7211" y="1277708"/>
            <a:ext cx="317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b="1" dirty="0"/>
              <a:t>Slovenia: Ljubljana-</a:t>
            </a:r>
            <a:r>
              <a:rPr lang="en-GB" b="1" dirty="0" err="1"/>
              <a:t>Kamnik</a:t>
            </a:r>
            <a:r>
              <a:rPr lang="en-GB" b="1" dirty="0"/>
              <a:t> line</a:t>
            </a:r>
            <a:r>
              <a:rPr lang="de-DE" b="1" dirty="0"/>
              <a:t> </a:t>
            </a:r>
            <a:endParaRPr lang="it-IT" b="1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41590"/>
              </p:ext>
            </p:extLst>
          </p:nvPr>
        </p:nvGraphicFramePr>
        <p:xfrm>
          <a:off x="409985" y="2043084"/>
          <a:ext cx="3954913" cy="374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748130"/>
              </p:ext>
            </p:extLst>
          </p:nvPr>
        </p:nvGraphicFramePr>
        <p:xfrm>
          <a:off x="4861101" y="1942907"/>
          <a:ext cx="4020080" cy="403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802570" y="133658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b="1" dirty="0"/>
              <a:t>Slovenia: </a:t>
            </a:r>
            <a:r>
              <a:rPr lang="en-GB" b="1" dirty="0" err="1"/>
              <a:t>Pivka</a:t>
            </a:r>
            <a:r>
              <a:rPr lang="en-GB" b="1" dirty="0"/>
              <a:t> – </a:t>
            </a:r>
            <a:r>
              <a:rPr lang="en-GB" b="1" dirty="0" err="1"/>
              <a:t>Ilirska</a:t>
            </a:r>
            <a:r>
              <a:rPr lang="en-GB" b="1" dirty="0"/>
              <a:t> </a:t>
            </a:r>
            <a:r>
              <a:rPr lang="en-GB" b="1" dirty="0" err="1"/>
              <a:t>Bistrica</a:t>
            </a:r>
            <a:r>
              <a:rPr lang="en-GB" b="1" dirty="0"/>
              <a:t> line</a:t>
            </a:r>
            <a:r>
              <a:rPr lang="de-DE" b="1" dirty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0032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tr-TR" sz="4000" b="1" dirty="0">
                <a:solidFill>
                  <a:srgbClr val="FF6600"/>
                </a:solidFill>
              </a:rPr>
              <a:t>Temel bulgular</a:t>
            </a:r>
            <a:r>
              <a:rPr lang="de-DE" sz="4000" b="1" dirty="0">
                <a:solidFill>
                  <a:srgbClr val="FF6600"/>
                </a:solidFill>
              </a:rPr>
              <a:t>: </a:t>
            </a:r>
            <a:r>
              <a:rPr lang="tr-TR" sz="4000" b="1" dirty="0">
                <a:solidFill>
                  <a:srgbClr val="FF6600"/>
                </a:solidFill>
              </a:rPr>
              <a:t>seyahat amacı</a:t>
            </a:r>
            <a:endParaRPr lang="it-IT" sz="4000" b="1" dirty="0">
              <a:solidFill>
                <a:srgbClr val="FF66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7211" y="1277708"/>
            <a:ext cx="364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Turkey: </a:t>
            </a:r>
            <a:r>
              <a:rPr lang="en-GB" b="1" dirty="0" err="1">
                <a:ea typeface="Calibri"/>
                <a:cs typeface="Times New Roman"/>
              </a:rPr>
              <a:t>Sincan</a:t>
            </a:r>
            <a:r>
              <a:rPr lang="en-GB" b="1" dirty="0">
                <a:ea typeface="Calibri"/>
                <a:cs typeface="Times New Roman"/>
              </a:rPr>
              <a:t> / Ankara – </a:t>
            </a:r>
            <a:r>
              <a:rPr lang="en-GB" b="1" dirty="0" err="1">
                <a:ea typeface="Calibri"/>
                <a:cs typeface="Times New Roman"/>
              </a:rPr>
              <a:t>Kayaş</a:t>
            </a:r>
            <a:r>
              <a:rPr lang="en-GB" b="1" dirty="0">
                <a:ea typeface="Calibri"/>
                <a:cs typeface="Times New Roman"/>
              </a:rPr>
              <a:t> line</a:t>
            </a:r>
            <a:r>
              <a:rPr lang="de-DE" b="1" dirty="0"/>
              <a:t> </a:t>
            </a:r>
            <a:endParaRPr lang="en-GB" b="1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862579"/>
              </p:ext>
            </p:extLst>
          </p:nvPr>
        </p:nvGraphicFramePr>
        <p:xfrm>
          <a:off x="376345" y="2127946"/>
          <a:ext cx="3845581" cy="408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820409" y="129553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Turkey</a:t>
            </a:r>
            <a:r>
              <a:rPr lang="it-IT" b="1" dirty="0"/>
              <a:t>: </a:t>
            </a:r>
            <a:r>
              <a:rPr lang="en-GB" b="1" dirty="0" err="1"/>
              <a:t>Divriği</a:t>
            </a:r>
            <a:r>
              <a:rPr lang="en-GB" b="1" dirty="0"/>
              <a:t> – Malatya line</a:t>
            </a:r>
            <a:r>
              <a:rPr lang="de-DE" b="1" dirty="0"/>
              <a:t> 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344205590"/>
              </p:ext>
            </p:extLst>
          </p:nvPr>
        </p:nvGraphicFramePr>
        <p:xfrm>
          <a:off x="4179874" y="2046634"/>
          <a:ext cx="4482928" cy="419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035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439</Words>
  <Application>Microsoft Office PowerPoint</Application>
  <PresentationFormat>Ekran Gösterisi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Custom Design</vt:lpstr>
      <vt:lpstr>     Demiryolu &amp; Toplum Geliştirilen innovasyonların sosyal etkisi</vt:lpstr>
      <vt:lpstr>Sosyal etki analizinin amacı: </vt:lpstr>
      <vt:lpstr>Aşamalar: </vt:lpstr>
      <vt:lpstr>Erişilebilirlik için Değer Ağacı</vt:lpstr>
      <vt:lpstr>2. Aşama: kullanıcı anketi</vt:lpstr>
      <vt:lpstr>Anket uygulaması</vt:lpstr>
      <vt:lpstr>Temel bulgular: seyahat amacı</vt:lpstr>
      <vt:lpstr>Temel bulgular: seyahat amacı</vt:lpstr>
      <vt:lpstr>Temel bulgular: seyahat amacı</vt:lpstr>
      <vt:lpstr>Temel bulgular:  yolcu bakış açısı </vt:lpstr>
      <vt:lpstr>Temel bulgular:  yolcu bakış açısı </vt:lpstr>
      <vt:lpstr>3. Aşama:  İnnovasyon faydalarının değerlendirmesi</vt:lpstr>
      <vt:lpstr>Değerlendirme: örnek</vt:lpstr>
      <vt:lpstr>Genel hususlar</vt:lpstr>
      <vt:lpstr>4. Aşama: sosyal etki analizini  fayda-maliyet analizine entegrasyonu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Paragreen</dc:creator>
  <cp:lastModifiedBy>User</cp:lastModifiedBy>
  <cp:revision>128</cp:revision>
  <cp:lastPrinted>2016-10-10T08:04:11Z</cp:lastPrinted>
  <dcterms:created xsi:type="dcterms:W3CDTF">2015-06-02T18:25:02Z</dcterms:created>
  <dcterms:modified xsi:type="dcterms:W3CDTF">2018-06-11T09:04:53Z</dcterms:modified>
</cp:coreProperties>
</file>